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9" r:id="rId4"/>
    <p:sldMasterId id="2147483692" r:id="rId5"/>
  </p:sldMasterIdLst>
  <p:notesMasterIdLst>
    <p:notesMasterId r:id="rId87"/>
  </p:notesMasterIdLst>
  <p:handoutMasterIdLst>
    <p:handoutMasterId r:id="rId88"/>
  </p:handoutMasterIdLst>
  <p:sldIdLst>
    <p:sldId id="330" r:id="rId6"/>
    <p:sldId id="334" r:id="rId7"/>
    <p:sldId id="531" r:id="rId8"/>
    <p:sldId id="406" r:id="rId9"/>
    <p:sldId id="532" r:id="rId10"/>
    <p:sldId id="571" r:id="rId11"/>
    <p:sldId id="567" r:id="rId12"/>
    <p:sldId id="536" r:id="rId13"/>
    <p:sldId id="537" r:id="rId14"/>
    <p:sldId id="538" r:id="rId15"/>
    <p:sldId id="539" r:id="rId16"/>
    <p:sldId id="540" r:id="rId17"/>
    <p:sldId id="570" r:id="rId18"/>
    <p:sldId id="569" r:id="rId19"/>
    <p:sldId id="575" r:id="rId20"/>
    <p:sldId id="541" r:id="rId21"/>
    <p:sldId id="576" r:id="rId22"/>
    <p:sldId id="604" r:id="rId23"/>
    <p:sldId id="613" r:id="rId24"/>
    <p:sldId id="533" r:id="rId25"/>
    <p:sldId id="578" r:id="rId26"/>
    <p:sldId id="577" r:id="rId27"/>
    <p:sldId id="534" r:id="rId28"/>
    <p:sldId id="572" r:id="rId29"/>
    <p:sldId id="573" r:id="rId30"/>
    <p:sldId id="605" r:id="rId31"/>
    <p:sldId id="606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3" r:id="rId43"/>
    <p:sldId id="554" r:id="rId44"/>
    <p:sldId id="555" r:id="rId45"/>
    <p:sldId id="556" r:id="rId46"/>
    <p:sldId id="579" r:id="rId47"/>
    <p:sldId id="580" r:id="rId48"/>
    <p:sldId id="581" r:id="rId49"/>
    <p:sldId id="582" r:id="rId50"/>
    <p:sldId id="558" r:id="rId51"/>
    <p:sldId id="559" r:id="rId52"/>
    <p:sldId id="560" r:id="rId53"/>
    <p:sldId id="561" r:id="rId54"/>
    <p:sldId id="562" r:id="rId55"/>
    <p:sldId id="563" r:id="rId56"/>
    <p:sldId id="564" r:id="rId57"/>
    <p:sldId id="583" r:id="rId58"/>
    <p:sldId id="584" r:id="rId59"/>
    <p:sldId id="585" r:id="rId60"/>
    <p:sldId id="602" r:id="rId61"/>
    <p:sldId id="603" r:id="rId62"/>
    <p:sldId id="586" r:id="rId63"/>
    <p:sldId id="587" r:id="rId64"/>
    <p:sldId id="588" r:id="rId65"/>
    <p:sldId id="589" r:id="rId66"/>
    <p:sldId id="609" r:id="rId67"/>
    <p:sldId id="611" r:id="rId68"/>
    <p:sldId id="612" r:id="rId69"/>
    <p:sldId id="590" r:id="rId70"/>
    <p:sldId id="591" r:id="rId71"/>
    <p:sldId id="592" r:id="rId72"/>
    <p:sldId id="593" r:id="rId73"/>
    <p:sldId id="594" r:id="rId74"/>
    <p:sldId id="595" r:id="rId75"/>
    <p:sldId id="596" r:id="rId76"/>
    <p:sldId id="597" r:id="rId77"/>
    <p:sldId id="607" r:id="rId78"/>
    <p:sldId id="608" r:id="rId79"/>
    <p:sldId id="598" r:id="rId80"/>
    <p:sldId id="599" r:id="rId81"/>
    <p:sldId id="600" r:id="rId82"/>
    <p:sldId id="601" r:id="rId83"/>
    <p:sldId id="494" r:id="rId84"/>
    <p:sldId id="378" r:id="rId85"/>
    <p:sldId id="358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69A"/>
    <a:srgbClr val="272936"/>
    <a:srgbClr val="F57921"/>
    <a:srgbClr val="9E9CB4"/>
    <a:srgbClr val="7FCBC9"/>
    <a:srgbClr val="261E5E"/>
    <a:srgbClr val="38D9DD"/>
    <a:srgbClr val="345A99"/>
    <a:srgbClr val="FF0A7B"/>
    <a:srgbClr val="CDA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7ED1C-B1E3-4296-B431-EAD0D95254D9}" v="996" dt="2024-04-02T20:18:43.3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5" autoAdjust="0"/>
    <p:restoredTop sz="96370" autoAdjust="0"/>
  </p:normalViewPr>
  <p:slideViewPr>
    <p:cSldViewPr snapToGrid="0" showGuides="1">
      <p:cViewPr varScale="1">
        <p:scale>
          <a:sx n="96" d="100"/>
          <a:sy n="96" d="100"/>
        </p:scale>
        <p:origin x="132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ulian Ilie-Nemedi" userId="c5ffad915e5e9439" providerId="LiveId" clId="{4AD7ED1C-B1E3-4296-B431-EAD0D95254D9}"/>
    <pc:docChg chg="undo redo custSel addSld delSld modSld sldOrd">
      <pc:chgData name="Iulian Ilie-Nemedi" userId="c5ffad915e5e9439" providerId="LiveId" clId="{4AD7ED1C-B1E3-4296-B431-EAD0D95254D9}" dt="2024-04-02T20:18:54.836" v="2062" actId="20577"/>
      <pc:docMkLst>
        <pc:docMk/>
      </pc:docMkLst>
      <pc:sldChg chg="addSp modSp">
        <pc:chgData name="Iulian Ilie-Nemedi" userId="c5ffad915e5e9439" providerId="LiveId" clId="{4AD7ED1C-B1E3-4296-B431-EAD0D95254D9}" dt="2024-03-30T11:55:08.333" v="0"/>
        <pc:sldMkLst>
          <pc:docMk/>
          <pc:sldMk cId="925986790" sldId="330"/>
        </pc:sldMkLst>
        <pc:spChg chg="add mod">
          <ac:chgData name="Iulian Ilie-Nemedi" userId="c5ffad915e5e9439" providerId="LiveId" clId="{4AD7ED1C-B1E3-4296-B431-EAD0D95254D9}" dt="2024-03-30T11:55:08.333" v="0"/>
          <ac:spMkLst>
            <pc:docMk/>
            <pc:sldMk cId="925986790" sldId="330"/>
            <ac:spMk id="10" creationId="{F9348412-13D4-2951-D0C5-9524A3DBF4C7}"/>
          </ac:spMkLst>
        </pc:spChg>
      </pc:sldChg>
      <pc:sldChg chg="modAnim">
        <pc:chgData name="Iulian Ilie-Nemedi" userId="c5ffad915e5e9439" providerId="LiveId" clId="{4AD7ED1C-B1E3-4296-B431-EAD0D95254D9}" dt="2024-03-30T11:58:23.227" v="11"/>
        <pc:sldMkLst>
          <pc:docMk/>
          <pc:sldMk cId="2959875306" sldId="334"/>
        </pc:sldMkLst>
      </pc:sldChg>
      <pc:sldChg chg="modAnim">
        <pc:chgData name="Iulian Ilie-Nemedi" userId="c5ffad915e5e9439" providerId="LiveId" clId="{4AD7ED1C-B1E3-4296-B431-EAD0D95254D9}" dt="2024-04-02T05:47:25.925" v="1933"/>
        <pc:sldMkLst>
          <pc:docMk/>
          <pc:sldMk cId="1508386829" sldId="358"/>
        </pc:sldMkLst>
      </pc:sldChg>
      <pc:sldChg chg="modSp mod">
        <pc:chgData name="Iulian Ilie-Nemedi" userId="c5ffad915e5e9439" providerId="LiveId" clId="{4AD7ED1C-B1E3-4296-B431-EAD0D95254D9}" dt="2024-03-31T08:49:22.616" v="370" actId="14100"/>
        <pc:sldMkLst>
          <pc:docMk/>
          <pc:sldMk cId="2254229054" sldId="378"/>
        </pc:sldMkLst>
        <pc:spChg chg="mod">
          <ac:chgData name="Iulian Ilie-Nemedi" userId="c5ffad915e5e9439" providerId="LiveId" clId="{4AD7ED1C-B1E3-4296-B431-EAD0D95254D9}" dt="2024-03-31T08:49:19.923" v="369" actId="14100"/>
          <ac:spMkLst>
            <pc:docMk/>
            <pc:sldMk cId="2254229054" sldId="378"/>
            <ac:spMk id="4" creationId="{1FFB594F-1799-A6C5-2099-22048734EB5D}"/>
          </ac:spMkLst>
        </pc:spChg>
        <pc:spChg chg="mod">
          <ac:chgData name="Iulian Ilie-Nemedi" userId="c5ffad915e5e9439" providerId="LiveId" clId="{4AD7ED1C-B1E3-4296-B431-EAD0D95254D9}" dt="2024-03-31T08:49:22.616" v="370" actId="14100"/>
          <ac:spMkLst>
            <pc:docMk/>
            <pc:sldMk cId="2254229054" sldId="378"/>
            <ac:spMk id="5" creationId="{272B968E-7836-E0D7-80A5-D5B704C40A8C}"/>
          </ac:spMkLst>
        </pc:spChg>
        <pc:picChg chg="mod">
          <ac:chgData name="Iulian Ilie-Nemedi" userId="c5ffad915e5e9439" providerId="LiveId" clId="{4AD7ED1C-B1E3-4296-B431-EAD0D95254D9}" dt="2024-03-31T08:48:48.636" v="368" actId="1037"/>
          <ac:picMkLst>
            <pc:docMk/>
            <pc:sldMk cId="2254229054" sldId="378"/>
            <ac:picMk id="1028" creationId="{2CFE2684-91CB-244B-4995-ED47CB8E2E3D}"/>
          </ac:picMkLst>
        </pc:picChg>
      </pc:sldChg>
      <pc:sldChg chg="modAnim">
        <pc:chgData name="Iulian Ilie-Nemedi" userId="c5ffad915e5e9439" providerId="LiveId" clId="{4AD7ED1C-B1E3-4296-B431-EAD0D95254D9}" dt="2024-03-31T05:50:56.784" v="106"/>
        <pc:sldMkLst>
          <pc:docMk/>
          <pc:sldMk cId="679678201" sldId="406"/>
        </pc:sldMkLst>
      </pc:sldChg>
      <pc:sldChg chg="modAnim">
        <pc:chgData name="Iulian Ilie-Nemedi" userId="c5ffad915e5e9439" providerId="LiveId" clId="{4AD7ED1C-B1E3-4296-B431-EAD0D95254D9}" dt="2024-04-02T05:47:13.631" v="1931"/>
        <pc:sldMkLst>
          <pc:docMk/>
          <pc:sldMk cId="632783335" sldId="494"/>
        </pc:sldMkLst>
      </pc:sldChg>
      <pc:sldChg chg="addSp delSp modSp mod modAnim">
        <pc:chgData name="Iulian Ilie-Nemedi" userId="c5ffad915e5e9439" providerId="LiveId" clId="{4AD7ED1C-B1E3-4296-B431-EAD0D95254D9}" dt="2024-03-31T05:50:27.567" v="99" actId="478"/>
        <pc:sldMkLst>
          <pc:docMk/>
          <pc:sldMk cId="3148169549" sldId="531"/>
        </pc:sldMkLst>
        <pc:spChg chg="add del mod">
          <ac:chgData name="Iulian Ilie-Nemedi" userId="c5ffad915e5e9439" providerId="LiveId" clId="{4AD7ED1C-B1E3-4296-B431-EAD0D95254D9}" dt="2024-03-31T05:50:27.567" v="99" actId="478"/>
          <ac:spMkLst>
            <pc:docMk/>
            <pc:sldMk cId="3148169549" sldId="531"/>
            <ac:spMk id="4" creationId="{867A494C-0A8B-4856-3310-BF4CFF2BB42A}"/>
          </ac:spMkLst>
        </pc:spChg>
        <pc:picChg chg="add del mod">
          <ac:chgData name="Iulian Ilie-Nemedi" userId="c5ffad915e5e9439" providerId="LiveId" clId="{4AD7ED1C-B1E3-4296-B431-EAD0D95254D9}" dt="2024-03-30T12:01:42.451" v="28" actId="21"/>
          <ac:picMkLst>
            <pc:docMk/>
            <pc:sldMk cId="3148169549" sldId="531"/>
            <ac:picMk id="1026" creationId="{A7454015-9AF0-97BC-FE36-0D96B6FD6F9B}"/>
          </ac:picMkLst>
        </pc:picChg>
        <pc:picChg chg="add del mod">
          <ac:chgData name="Iulian Ilie-Nemedi" userId="c5ffad915e5e9439" providerId="LiveId" clId="{4AD7ED1C-B1E3-4296-B431-EAD0D95254D9}" dt="2024-03-31T05:50:25.527" v="98" actId="478"/>
          <ac:picMkLst>
            <pc:docMk/>
            <pc:sldMk cId="3148169549" sldId="531"/>
            <ac:picMk id="1028" creationId="{5F222EF0-4BD5-A25C-F18E-310EF359E2A6}"/>
          </ac:picMkLst>
        </pc:picChg>
      </pc:sldChg>
      <pc:sldChg chg="modSp modAnim">
        <pc:chgData name="Iulian Ilie-Nemedi" userId="c5ffad915e5e9439" providerId="LiveId" clId="{4AD7ED1C-B1E3-4296-B431-EAD0D95254D9}" dt="2024-03-31T06:04:12.551" v="187"/>
        <pc:sldMkLst>
          <pc:docMk/>
          <pc:sldMk cId="1690319430" sldId="532"/>
        </pc:sldMkLst>
        <pc:spChg chg="mod">
          <ac:chgData name="Iulian Ilie-Nemedi" userId="c5ffad915e5e9439" providerId="LiveId" clId="{4AD7ED1C-B1E3-4296-B431-EAD0D95254D9}" dt="2024-03-31T06:04:12.551" v="187"/>
          <ac:spMkLst>
            <pc:docMk/>
            <pc:sldMk cId="1690319430" sldId="532"/>
            <ac:spMk id="7" creationId="{1CEB8F42-27C1-A087-76E9-950B4BF9D37C}"/>
          </ac:spMkLst>
        </pc:spChg>
      </pc:sldChg>
      <pc:sldChg chg="modAnim">
        <pc:chgData name="Iulian Ilie-Nemedi" userId="c5ffad915e5e9439" providerId="LiveId" clId="{4AD7ED1C-B1E3-4296-B431-EAD0D95254D9}" dt="2024-03-31T09:47:11.310" v="413"/>
        <pc:sldMkLst>
          <pc:docMk/>
          <pc:sldMk cId="167778392" sldId="533"/>
        </pc:sldMkLst>
      </pc:sldChg>
      <pc:sldChg chg="modAnim">
        <pc:chgData name="Iulian Ilie-Nemedi" userId="c5ffad915e5e9439" providerId="LiveId" clId="{4AD7ED1C-B1E3-4296-B431-EAD0D95254D9}" dt="2024-03-31T09:57:11.915" v="505"/>
        <pc:sldMkLst>
          <pc:docMk/>
          <pc:sldMk cId="3497965032" sldId="534"/>
        </pc:sldMkLst>
      </pc:sldChg>
      <pc:sldChg chg="modSp modAnim">
        <pc:chgData name="Iulian Ilie-Nemedi" userId="c5ffad915e5e9439" providerId="LiveId" clId="{4AD7ED1C-B1E3-4296-B431-EAD0D95254D9}" dt="2024-03-31T06:02:45.915" v="180"/>
        <pc:sldMkLst>
          <pc:docMk/>
          <pc:sldMk cId="3024208576" sldId="536"/>
        </pc:sldMkLst>
        <pc:spChg chg="mod">
          <ac:chgData name="Iulian Ilie-Nemedi" userId="c5ffad915e5e9439" providerId="LiveId" clId="{4AD7ED1C-B1E3-4296-B431-EAD0D95254D9}" dt="2024-03-31T06:02:39.899" v="179" actId="6549"/>
          <ac:spMkLst>
            <pc:docMk/>
            <pc:sldMk cId="3024208576" sldId="536"/>
            <ac:spMk id="4" creationId="{138E90C0-FF25-532A-5063-1F81D73D8CB5}"/>
          </ac:spMkLst>
        </pc:spChg>
      </pc:sldChg>
      <pc:sldChg chg="modAnim">
        <pc:chgData name="Iulian Ilie-Nemedi" userId="c5ffad915e5e9439" providerId="LiveId" clId="{4AD7ED1C-B1E3-4296-B431-EAD0D95254D9}" dt="2024-03-31T06:03:14.303" v="183"/>
        <pc:sldMkLst>
          <pc:docMk/>
          <pc:sldMk cId="223459980" sldId="537"/>
        </pc:sldMkLst>
      </pc:sldChg>
      <pc:sldChg chg="modSp mod modAnim">
        <pc:chgData name="Iulian Ilie-Nemedi" userId="c5ffad915e5e9439" providerId="LiveId" clId="{4AD7ED1C-B1E3-4296-B431-EAD0D95254D9}" dt="2024-04-01T12:15:29.511" v="1872" actId="1076"/>
        <pc:sldMkLst>
          <pc:docMk/>
          <pc:sldMk cId="2509936835" sldId="541"/>
        </pc:sldMkLst>
        <pc:spChg chg="mod">
          <ac:chgData name="Iulian Ilie-Nemedi" userId="c5ffad915e5e9439" providerId="LiveId" clId="{4AD7ED1C-B1E3-4296-B431-EAD0D95254D9}" dt="2024-04-01T12:13:54.177" v="1810" actId="1076"/>
          <ac:spMkLst>
            <pc:docMk/>
            <pc:sldMk cId="2509936835" sldId="541"/>
            <ac:spMk id="3" creationId="{A28F8B01-E0B9-69BD-F30C-094C82DD6AC3}"/>
          </ac:spMkLst>
        </pc:spChg>
        <pc:spChg chg="mod">
          <ac:chgData name="Iulian Ilie-Nemedi" userId="c5ffad915e5e9439" providerId="LiveId" clId="{4AD7ED1C-B1E3-4296-B431-EAD0D95254D9}" dt="2024-04-01T12:15:01.526" v="1869" actId="1076"/>
          <ac:spMkLst>
            <pc:docMk/>
            <pc:sldMk cId="2509936835" sldId="541"/>
            <ac:spMk id="7" creationId="{7F1E441A-29E7-9734-A6F6-7AEE361237A0}"/>
          </ac:spMkLst>
        </pc:spChg>
        <pc:spChg chg="mod">
          <ac:chgData name="Iulian Ilie-Nemedi" userId="c5ffad915e5e9439" providerId="LiveId" clId="{4AD7ED1C-B1E3-4296-B431-EAD0D95254D9}" dt="2024-04-01T12:15:05.332" v="1870" actId="1076"/>
          <ac:spMkLst>
            <pc:docMk/>
            <pc:sldMk cId="2509936835" sldId="541"/>
            <ac:spMk id="10" creationId="{9DC37DEA-D6B1-CEAB-4AE6-D09C565D185E}"/>
          </ac:spMkLst>
        </pc:spChg>
        <pc:spChg chg="mod">
          <ac:chgData name="Iulian Ilie-Nemedi" userId="c5ffad915e5e9439" providerId="LiveId" clId="{4AD7ED1C-B1E3-4296-B431-EAD0D95254D9}" dt="2024-04-01T12:15:21.013" v="1871" actId="1076"/>
          <ac:spMkLst>
            <pc:docMk/>
            <pc:sldMk cId="2509936835" sldId="541"/>
            <ac:spMk id="12" creationId="{B53FE907-A33D-8D75-9B80-A48DB1066019}"/>
          </ac:spMkLst>
        </pc:spChg>
        <pc:spChg chg="mod">
          <ac:chgData name="Iulian Ilie-Nemedi" userId="c5ffad915e5e9439" providerId="LiveId" clId="{4AD7ED1C-B1E3-4296-B431-EAD0D95254D9}" dt="2024-04-01T12:15:21.013" v="1871" actId="1076"/>
          <ac:spMkLst>
            <pc:docMk/>
            <pc:sldMk cId="2509936835" sldId="541"/>
            <ac:spMk id="13" creationId="{A46EA5AC-D3AA-C227-DDC2-10207783223A}"/>
          </ac:spMkLst>
        </pc:spChg>
        <pc:spChg chg="mod ord">
          <ac:chgData name="Iulian Ilie-Nemedi" userId="c5ffad915e5e9439" providerId="LiveId" clId="{4AD7ED1C-B1E3-4296-B431-EAD0D95254D9}" dt="2024-04-01T12:15:29.511" v="1872" actId="1076"/>
          <ac:spMkLst>
            <pc:docMk/>
            <pc:sldMk cId="2509936835" sldId="541"/>
            <ac:spMk id="14" creationId="{6B9A395F-E8C0-7AB6-F2AF-27F1942FAE74}"/>
          </ac:spMkLst>
        </pc:spChg>
      </pc:sldChg>
      <pc:sldChg chg="modAnim">
        <pc:chgData name="Iulian Ilie-Nemedi" userId="c5ffad915e5e9439" providerId="LiveId" clId="{4AD7ED1C-B1E3-4296-B431-EAD0D95254D9}" dt="2024-03-31T10:48:23.279" v="602"/>
        <pc:sldMkLst>
          <pc:docMk/>
          <pc:sldMk cId="4097717682" sldId="542"/>
        </pc:sldMkLst>
      </pc:sldChg>
      <pc:sldChg chg="modSp mod modAnim">
        <pc:chgData name="Iulian Ilie-Nemedi" userId="c5ffad915e5e9439" providerId="LiveId" clId="{4AD7ED1C-B1E3-4296-B431-EAD0D95254D9}" dt="2024-03-31T10:48:44.016" v="611"/>
        <pc:sldMkLst>
          <pc:docMk/>
          <pc:sldMk cId="240845217" sldId="543"/>
        </pc:sldMkLst>
        <pc:spChg chg="mod">
          <ac:chgData name="Iulian Ilie-Nemedi" userId="c5ffad915e5e9439" providerId="LiveId" clId="{4AD7ED1C-B1E3-4296-B431-EAD0D95254D9}" dt="2024-03-31T10:48:28.759" v="607" actId="20577"/>
          <ac:spMkLst>
            <pc:docMk/>
            <pc:sldMk cId="240845217" sldId="543"/>
            <ac:spMk id="2" creationId="{00000000-0000-0000-0000-000000000000}"/>
          </ac:spMkLst>
        </pc:spChg>
      </pc:sldChg>
      <pc:sldChg chg="modAnim">
        <pc:chgData name="Iulian Ilie-Nemedi" userId="c5ffad915e5e9439" providerId="LiveId" clId="{4AD7ED1C-B1E3-4296-B431-EAD0D95254D9}" dt="2024-03-31T10:49:03.688" v="615"/>
        <pc:sldMkLst>
          <pc:docMk/>
          <pc:sldMk cId="2497629087" sldId="544"/>
        </pc:sldMkLst>
      </pc:sldChg>
      <pc:sldChg chg="modAnim">
        <pc:chgData name="Iulian Ilie-Nemedi" userId="c5ffad915e5e9439" providerId="LiveId" clId="{4AD7ED1C-B1E3-4296-B431-EAD0D95254D9}" dt="2024-03-31T10:49:17.827" v="618"/>
        <pc:sldMkLst>
          <pc:docMk/>
          <pc:sldMk cId="3697846522" sldId="545"/>
        </pc:sldMkLst>
      </pc:sldChg>
      <pc:sldChg chg="addSp delSp modSp mod modAnim">
        <pc:chgData name="Iulian Ilie-Nemedi" userId="c5ffad915e5e9439" providerId="LiveId" clId="{4AD7ED1C-B1E3-4296-B431-EAD0D95254D9}" dt="2024-03-31T21:12:18.017" v="1608" actId="6549"/>
        <pc:sldMkLst>
          <pc:docMk/>
          <pc:sldMk cId="2642069224" sldId="546"/>
        </pc:sldMkLst>
        <pc:spChg chg="mod">
          <ac:chgData name="Iulian Ilie-Nemedi" userId="c5ffad915e5e9439" providerId="LiveId" clId="{4AD7ED1C-B1E3-4296-B431-EAD0D95254D9}" dt="2024-03-31T21:12:18.017" v="1608" actId="6549"/>
          <ac:spMkLst>
            <pc:docMk/>
            <pc:sldMk cId="2642069224" sldId="546"/>
            <ac:spMk id="4" creationId="{138E90C0-FF25-532A-5063-1F81D73D8CB5}"/>
          </ac:spMkLst>
        </pc:spChg>
        <pc:spChg chg="mod topLvl">
          <ac:chgData name="Iulian Ilie-Nemedi" userId="c5ffad915e5e9439" providerId="LiveId" clId="{4AD7ED1C-B1E3-4296-B431-EAD0D95254D9}" dt="2024-03-31T13:37:08.169" v="976" actId="1076"/>
          <ac:spMkLst>
            <pc:docMk/>
            <pc:sldMk cId="2642069224" sldId="546"/>
            <ac:spMk id="5" creationId="{34DACCA2-432B-3366-417C-93C560ED00CA}"/>
          </ac:spMkLst>
        </pc:spChg>
        <pc:spChg chg="mod topLvl">
          <ac:chgData name="Iulian Ilie-Nemedi" userId="c5ffad915e5e9439" providerId="LiveId" clId="{4AD7ED1C-B1E3-4296-B431-EAD0D95254D9}" dt="2024-03-31T13:37:36.321" v="983" actId="14100"/>
          <ac:spMkLst>
            <pc:docMk/>
            <pc:sldMk cId="2642069224" sldId="546"/>
            <ac:spMk id="6" creationId="{DC018CEB-355E-4B29-FD07-C9A332DB6EEC}"/>
          </ac:spMkLst>
        </pc:spChg>
        <pc:spChg chg="mod topLvl">
          <ac:chgData name="Iulian Ilie-Nemedi" userId="c5ffad915e5e9439" providerId="LiveId" clId="{4AD7ED1C-B1E3-4296-B431-EAD0D95254D9}" dt="2024-03-31T13:36:13.038" v="961" actId="14100"/>
          <ac:spMkLst>
            <pc:docMk/>
            <pc:sldMk cId="2642069224" sldId="546"/>
            <ac:spMk id="8" creationId="{37647018-8423-2E30-F7AE-D0B182106111}"/>
          </ac:spMkLst>
        </pc:spChg>
        <pc:spChg chg="mod topLvl">
          <ac:chgData name="Iulian Ilie-Nemedi" userId="c5ffad915e5e9439" providerId="LiveId" clId="{4AD7ED1C-B1E3-4296-B431-EAD0D95254D9}" dt="2024-03-31T13:37:26.115" v="981" actId="1076"/>
          <ac:spMkLst>
            <pc:docMk/>
            <pc:sldMk cId="2642069224" sldId="546"/>
            <ac:spMk id="10" creationId="{6F71CF1E-1049-2E16-D611-54589D8DE16B}"/>
          </ac:spMkLst>
        </pc:spChg>
        <pc:spChg chg="mod topLvl">
          <ac:chgData name="Iulian Ilie-Nemedi" userId="c5ffad915e5e9439" providerId="LiveId" clId="{4AD7ED1C-B1E3-4296-B431-EAD0D95254D9}" dt="2024-03-31T13:37:00.549" v="975" actId="1076"/>
          <ac:spMkLst>
            <pc:docMk/>
            <pc:sldMk cId="2642069224" sldId="546"/>
            <ac:spMk id="11" creationId="{0655D863-0D44-2F02-C1DF-55FB2AE4613F}"/>
          </ac:spMkLst>
        </pc:spChg>
        <pc:spChg chg="mod topLvl">
          <ac:chgData name="Iulian Ilie-Nemedi" userId="c5ffad915e5e9439" providerId="LiveId" clId="{4AD7ED1C-B1E3-4296-B431-EAD0D95254D9}" dt="2024-03-31T13:37:39.611" v="984" actId="1076"/>
          <ac:spMkLst>
            <pc:docMk/>
            <pc:sldMk cId="2642069224" sldId="546"/>
            <ac:spMk id="12" creationId="{36419FB3-C9F8-408E-940B-570E67FCC33C}"/>
          </ac:spMkLst>
        </pc:spChg>
        <pc:spChg chg="mod topLvl">
          <ac:chgData name="Iulian Ilie-Nemedi" userId="c5ffad915e5e9439" providerId="LiveId" clId="{4AD7ED1C-B1E3-4296-B431-EAD0D95254D9}" dt="2024-03-31T13:36:49.593" v="971" actId="1076"/>
          <ac:spMkLst>
            <pc:docMk/>
            <pc:sldMk cId="2642069224" sldId="546"/>
            <ac:spMk id="13" creationId="{CB197F1B-2847-C405-D823-BEB0379A16A9}"/>
          </ac:spMkLst>
        </pc:spChg>
        <pc:spChg chg="mod topLvl">
          <ac:chgData name="Iulian Ilie-Nemedi" userId="c5ffad915e5e9439" providerId="LiveId" clId="{4AD7ED1C-B1E3-4296-B431-EAD0D95254D9}" dt="2024-03-31T13:37:46.753" v="986" actId="1076"/>
          <ac:spMkLst>
            <pc:docMk/>
            <pc:sldMk cId="2642069224" sldId="546"/>
            <ac:spMk id="16" creationId="{DEFAFBF4-2FBC-BA7E-95A4-77ADC66633AA}"/>
          </ac:spMkLst>
        </pc:spChg>
        <pc:spChg chg="mod topLvl">
          <ac:chgData name="Iulian Ilie-Nemedi" userId="c5ffad915e5e9439" providerId="LiveId" clId="{4AD7ED1C-B1E3-4296-B431-EAD0D95254D9}" dt="2024-03-31T13:37:55.888" v="988" actId="1076"/>
          <ac:spMkLst>
            <pc:docMk/>
            <pc:sldMk cId="2642069224" sldId="546"/>
            <ac:spMk id="17" creationId="{86A50CE2-32C4-7CD0-3DCB-3429237017A8}"/>
          </ac:spMkLst>
        </pc:spChg>
        <pc:spChg chg="add mod">
          <ac:chgData name="Iulian Ilie-Nemedi" userId="c5ffad915e5e9439" providerId="LiveId" clId="{4AD7ED1C-B1E3-4296-B431-EAD0D95254D9}" dt="2024-03-31T12:14:53.714" v="625" actId="571"/>
          <ac:spMkLst>
            <pc:docMk/>
            <pc:sldMk cId="2642069224" sldId="546"/>
            <ac:spMk id="18" creationId="{D62A4FCF-C9DB-A631-78D2-F8994F60AAD4}"/>
          </ac:spMkLst>
        </pc:spChg>
        <pc:spChg chg="add mod">
          <ac:chgData name="Iulian Ilie-Nemedi" userId="c5ffad915e5e9439" providerId="LiveId" clId="{4AD7ED1C-B1E3-4296-B431-EAD0D95254D9}" dt="2024-03-31T12:14:53.714" v="625" actId="571"/>
          <ac:spMkLst>
            <pc:docMk/>
            <pc:sldMk cId="2642069224" sldId="546"/>
            <ac:spMk id="20" creationId="{9E61B2E7-EFDD-450C-2391-6039326EB404}"/>
          </ac:spMkLst>
        </pc:spChg>
        <pc:spChg chg="add mod">
          <ac:chgData name="Iulian Ilie-Nemedi" userId="c5ffad915e5e9439" providerId="LiveId" clId="{4AD7ED1C-B1E3-4296-B431-EAD0D95254D9}" dt="2024-03-31T12:14:53.714" v="625" actId="571"/>
          <ac:spMkLst>
            <pc:docMk/>
            <pc:sldMk cId="2642069224" sldId="546"/>
            <ac:spMk id="21" creationId="{7D21A167-BA1A-4D0A-B46F-D1DDB9B6CBB7}"/>
          </ac:spMkLst>
        </pc:spChg>
        <pc:spChg chg="add mod">
          <ac:chgData name="Iulian Ilie-Nemedi" userId="c5ffad915e5e9439" providerId="LiveId" clId="{4AD7ED1C-B1E3-4296-B431-EAD0D95254D9}" dt="2024-03-31T12:15:17.286" v="631" actId="571"/>
          <ac:spMkLst>
            <pc:docMk/>
            <pc:sldMk cId="2642069224" sldId="546"/>
            <ac:spMk id="23" creationId="{CE33DA8A-1467-6D56-111F-3AA94CF9ED5D}"/>
          </ac:spMkLst>
        </pc:spChg>
        <pc:spChg chg="add mod">
          <ac:chgData name="Iulian Ilie-Nemedi" userId="c5ffad915e5e9439" providerId="LiveId" clId="{4AD7ED1C-B1E3-4296-B431-EAD0D95254D9}" dt="2024-03-31T12:15:17.286" v="631" actId="571"/>
          <ac:spMkLst>
            <pc:docMk/>
            <pc:sldMk cId="2642069224" sldId="546"/>
            <ac:spMk id="24" creationId="{D5938AB1-3941-19D1-4B55-0DF42037E549}"/>
          </ac:spMkLst>
        </pc:spChg>
        <pc:spChg chg="add mod">
          <ac:chgData name="Iulian Ilie-Nemedi" userId="c5ffad915e5e9439" providerId="LiveId" clId="{4AD7ED1C-B1E3-4296-B431-EAD0D95254D9}" dt="2024-03-31T12:15:17.286" v="631" actId="571"/>
          <ac:spMkLst>
            <pc:docMk/>
            <pc:sldMk cId="2642069224" sldId="546"/>
            <ac:spMk id="26" creationId="{CD294415-C530-D771-8CBF-B89602C95AAB}"/>
          </ac:spMkLst>
        </pc:spChg>
        <pc:grpChg chg="add del mod">
          <ac:chgData name="Iulian Ilie-Nemedi" userId="c5ffad915e5e9439" providerId="LiveId" clId="{4AD7ED1C-B1E3-4296-B431-EAD0D95254D9}" dt="2024-03-31T12:15:29.673" v="633" actId="165"/>
          <ac:grpSpMkLst>
            <pc:docMk/>
            <pc:sldMk cId="2642069224" sldId="546"/>
            <ac:grpSpMk id="3" creationId="{D7E9B933-2EE5-F78B-32B1-0F62828A1B68}"/>
          </ac:grpSpMkLst>
        </pc:grpChg>
        <pc:cxnChg chg="mod topLvl">
          <ac:chgData name="Iulian Ilie-Nemedi" userId="c5ffad915e5e9439" providerId="LiveId" clId="{4AD7ED1C-B1E3-4296-B431-EAD0D95254D9}" dt="2024-03-31T14:29:24.625" v="1110" actId="692"/>
          <ac:cxnSpMkLst>
            <pc:docMk/>
            <pc:sldMk cId="2642069224" sldId="546"/>
            <ac:cxnSpMk id="7" creationId="{7612A36C-07A5-FA1D-7E17-6C0992EA34CE}"/>
          </ac:cxnSpMkLst>
        </pc:cxnChg>
        <pc:cxnChg chg="mod topLvl">
          <ac:chgData name="Iulian Ilie-Nemedi" userId="c5ffad915e5e9439" providerId="LiveId" clId="{4AD7ED1C-B1E3-4296-B431-EAD0D95254D9}" dt="2024-03-31T14:29:32.411" v="1124" actId="692"/>
          <ac:cxnSpMkLst>
            <pc:docMk/>
            <pc:sldMk cId="2642069224" sldId="546"/>
            <ac:cxnSpMk id="9" creationId="{18243FB1-F57F-0CD6-E738-6B33CA264359}"/>
          </ac:cxnSpMkLst>
        </pc:cxnChg>
        <pc:cxnChg chg="mod topLvl">
          <ac:chgData name="Iulian Ilie-Nemedi" userId="c5ffad915e5e9439" providerId="LiveId" clId="{4AD7ED1C-B1E3-4296-B431-EAD0D95254D9}" dt="2024-03-31T14:29:42.259" v="1138" actId="692"/>
          <ac:cxnSpMkLst>
            <pc:docMk/>
            <pc:sldMk cId="2642069224" sldId="546"/>
            <ac:cxnSpMk id="14" creationId="{88ED05C7-A392-332B-2FD7-D75EEECD2DBA}"/>
          </ac:cxnSpMkLst>
        </pc:cxnChg>
        <pc:cxnChg chg="mod topLvl">
          <ac:chgData name="Iulian Ilie-Nemedi" userId="c5ffad915e5e9439" providerId="LiveId" clId="{4AD7ED1C-B1E3-4296-B431-EAD0D95254D9}" dt="2024-03-31T14:29:52.324" v="1152" actId="692"/>
          <ac:cxnSpMkLst>
            <pc:docMk/>
            <pc:sldMk cId="2642069224" sldId="546"/>
            <ac:cxnSpMk id="15" creationId="{5EF11E6D-6A29-1D98-FBDB-754F571B9E15}"/>
          </ac:cxnSpMkLst>
        </pc:cxnChg>
        <pc:cxnChg chg="add mod">
          <ac:chgData name="Iulian Ilie-Nemedi" userId="c5ffad915e5e9439" providerId="LiveId" clId="{4AD7ED1C-B1E3-4296-B431-EAD0D95254D9}" dt="2024-03-31T12:14:53.714" v="625" actId="571"/>
          <ac:cxnSpMkLst>
            <pc:docMk/>
            <pc:sldMk cId="2642069224" sldId="546"/>
            <ac:cxnSpMk id="19" creationId="{CD6DF817-433E-37B3-AEC3-582F8FFB9BF8}"/>
          </ac:cxnSpMkLst>
        </pc:cxnChg>
        <pc:cxnChg chg="add mod">
          <ac:chgData name="Iulian Ilie-Nemedi" userId="c5ffad915e5e9439" providerId="LiveId" clId="{4AD7ED1C-B1E3-4296-B431-EAD0D95254D9}" dt="2024-03-31T12:15:17.286" v="631" actId="571"/>
          <ac:cxnSpMkLst>
            <pc:docMk/>
            <pc:sldMk cId="2642069224" sldId="546"/>
            <ac:cxnSpMk id="25" creationId="{E555617C-B136-2719-FD4B-2ECE3047D956}"/>
          </ac:cxnSpMkLst>
        </pc:cxnChg>
      </pc:sldChg>
      <pc:sldChg chg="modAnim">
        <pc:chgData name="Iulian Ilie-Nemedi" userId="c5ffad915e5e9439" providerId="LiveId" clId="{4AD7ED1C-B1E3-4296-B431-EAD0D95254D9}" dt="2024-03-31T12:17:29.332" v="648"/>
        <pc:sldMkLst>
          <pc:docMk/>
          <pc:sldMk cId="2415747753" sldId="547"/>
        </pc:sldMkLst>
      </pc:sldChg>
      <pc:sldChg chg="modAnim">
        <pc:chgData name="Iulian Ilie-Nemedi" userId="c5ffad915e5e9439" providerId="LiveId" clId="{4AD7ED1C-B1E3-4296-B431-EAD0D95254D9}" dt="2024-03-31T12:25:07.554" v="687"/>
        <pc:sldMkLst>
          <pc:docMk/>
          <pc:sldMk cId="627688175" sldId="548"/>
        </pc:sldMkLst>
      </pc:sldChg>
      <pc:sldChg chg="modAnim">
        <pc:chgData name="Iulian Ilie-Nemedi" userId="c5ffad915e5e9439" providerId="LiveId" clId="{4AD7ED1C-B1E3-4296-B431-EAD0D95254D9}" dt="2024-03-31T12:25:49.387" v="693"/>
        <pc:sldMkLst>
          <pc:docMk/>
          <pc:sldMk cId="594185637" sldId="549"/>
        </pc:sldMkLst>
      </pc:sldChg>
      <pc:sldChg chg="modAnim">
        <pc:chgData name="Iulian Ilie-Nemedi" userId="c5ffad915e5e9439" providerId="LiveId" clId="{4AD7ED1C-B1E3-4296-B431-EAD0D95254D9}" dt="2024-03-31T12:27:51.219" v="707"/>
        <pc:sldMkLst>
          <pc:docMk/>
          <pc:sldMk cId="2031046110" sldId="550"/>
        </pc:sldMkLst>
      </pc:sldChg>
      <pc:sldChg chg="modAnim">
        <pc:chgData name="Iulian Ilie-Nemedi" userId="c5ffad915e5e9439" providerId="LiveId" clId="{4AD7ED1C-B1E3-4296-B431-EAD0D95254D9}" dt="2024-03-31T12:28:28.147" v="711"/>
        <pc:sldMkLst>
          <pc:docMk/>
          <pc:sldMk cId="2909085939" sldId="551"/>
        </pc:sldMkLst>
      </pc:sldChg>
      <pc:sldChg chg="del">
        <pc:chgData name="Iulian Ilie-Nemedi" userId="c5ffad915e5e9439" providerId="LiveId" clId="{4AD7ED1C-B1E3-4296-B431-EAD0D95254D9}" dt="2024-03-31T12:29:18.044" v="712" actId="47"/>
        <pc:sldMkLst>
          <pc:docMk/>
          <pc:sldMk cId="3074466341" sldId="552"/>
        </pc:sldMkLst>
      </pc:sldChg>
      <pc:sldChg chg="modAnim">
        <pc:chgData name="Iulian Ilie-Nemedi" userId="c5ffad915e5e9439" providerId="LiveId" clId="{4AD7ED1C-B1E3-4296-B431-EAD0D95254D9}" dt="2024-03-31T12:31:19.098" v="726"/>
        <pc:sldMkLst>
          <pc:docMk/>
          <pc:sldMk cId="408735811" sldId="553"/>
        </pc:sldMkLst>
      </pc:sldChg>
      <pc:sldChg chg="addSp modSp mod modAnim">
        <pc:chgData name="Iulian Ilie-Nemedi" userId="c5ffad915e5e9439" providerId="LiveId" clId="{4AD7ED1C-B1E3-4296-B431-EAD0D95254D9}" dt="2024-03-31T12:39:54.989" v="771"/>
        <pc:sldMkLst>
          <pc:docMk/>
          <pc:sldMk cId="1010155129" sldId="554"/>
        </pc:sldMkLst>
        <pc:spChg chg="add mod">
          <ac:chgData name="Iulian Ilie-Nemedi" userId="c5ffad915e5e9439" providerId="LiveId" clId="{4AD7ED1C-B1E3-4296-B431-EAD0D95254D9}" dt="2024-03-31T12:33:28.166" v="736" actId="571"/>
          <ac:spMkLst>
            <pc:docMk/>
            <pc:sldMk cId="1010155129" sldId="554"/>
            <ac:spMk id="13" creationId="{77BE7759-BD12-F359-5E78-96F1E6D9008C}"/>
          </ac:spMkLst>
        </pc:spChg>
        <pc:spChg chg="add mod">
          <ac:chgData name="Iulian Ilie-Nemedi" userId="c5ffad915e5e9439" providerId="LiveId" clId="{4AD7ED1C-B1E3-4296-B431-EAD0D95254D9}" dt="2024-03-31T12:33:28.166" v="736" actId="571"/>
          <ac:spMkLst>
            <pc:docMk/>
            <pc:sldMk cId="1010155129" sldId="554"/>
            <ac:spMk id="14" creationId="{76712248-3630-4A92-E418-28BEEB854F49}"/>
          </ac:spMkLst>
        </pc:spChg>
        <pc:spChg chg="mod">
          <ac:chgData name="Iulian Ilie-Nemedi" userId="c5ffad915e5e9439" providerId="LiveId" clId="{4AD7ED1C-B1E3-4296-B431-EAD0D95254D9}" dt="2024-03-31T12:35:30.639" v="750" actId="1076"/>
          <ac:spMkLst>
            <pc:docMk/>
            <pc:sldMk cId="1010155129" sldId="554"/>
            <ac:spMk id="15" creationId="{D63C3ED9-555E-7243-A919-2140BE5185E8}"/>
          </ac:spMkLst>
        </pc:spChg>
        <pc:spChg chg="add mod">
          <ac:chgData name="Iulian Ilie-Nemedi" userId="c5ffad915e5e9439" providerId="LiveId" clId="{4AD7ED1C-B1E3-4296-B431-EAD0D95254D9}" dt="2024-03-31T12:33:28.166" v="736" actId="571"/>
          <ac:spMkLst>
            <pc:docMk/>
            <pc:sldMk cId="1010155129" sldId="554"/>
            <ac:spMk id="19" creationId="{7B94BB6E-2268-3F41-A872-C1FDEB801CB3}"/>
          </ac:spMkLst>
        </pc:spChg>
        <pc:spChg chg="add mod">
          <ac:chgData name="Iulian Ilie-Nemedi" userId="c5ffad915e5e9439" providerId="LiveId" clId="{4AD7ED1C-B1E3-4296-B431-EAD0D95254D9}" dt="2024-03-31T12:33:28.166" v="736" actId="571"/>
          <ac:spMkLst>
            <pc:docMk/>
            <pc:sldMk cId="1010155129" sldId="554"/>
            <ac:spMk id="21" creationId="{25839482-1C1F-E00D-75EA-44412868DEF5}"/>
          </ac:spMkLst>
        </pc:spChg>
        <pc:cxnChg chg="mod">
          <ac:chgData name="Iulian Ilie-Nemedi" userId="c5ffad915e5e9439" providerId="LiveId" clId="{4AD7ED1C-B1E3-4296-B431-EAD0D95254D9}" dt="2024-03-31T12:35:30.639" v="750" actId="1076"/>
          <ac:cxnSpMkLst>
            <pc:docMk/>
            <pc:sldMk cId="1010155129" sldId="554"/>
            <ac:cxnSpMk id="17" creationId="{4B027BC4-5A68-CD2D-F4DD-E72B20899662}"/>
          </ac:cxnSpMkLst>
        </pc:cxnChg>
      </pc:sldChg>
      <pc:sldChg chg="addSp modSp mod modAnim">
        <pc:chgData name="Iulian Ilie-Nemedi" userId="c5ffad915e5e9439" providerId="LiveId" clId="{4AD7ED1C-B1E3-4296-B431-EAD0D95254D9}" dt="2024-03-31T12:44:41.089" v="814" actId="255"/>
        <pc:sldMkLst>
          <pc:docMk/>
          <pc:sldMk cId="1470421028" sldId="555"/>
        </pc:sldMkLst>
        <pc:spChg chg="mod">
          <ac:chgData name="Iulian Ilie-Nemedi" userId="c5ffad915e5e9439" providerId="LiveId" clId="{4AD7ED1C-B1E3-4296-B431-EAD0D95254D9}" dt="2024-03-31T12:44:41.089" v="814" actId="255"/>
          <ac:spMkLst>
            <pc:docMk/>
            <pc:sldMk cId="1470421028" sldId="555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2:43:30.636" v="801" actId="1076"/>
          <ac:picMkLst>
            <pc:docMk/>
            <pc:sldMk cId="1470421028" sldId="555"/>
            <ac:picMk id="5" creationId="{FE7A8A02-2CAC-EC8C-6D50-85C2CF4B27DC}"/>
          </ac:picMkLst>
        </pc:picChg>
      </pc:sldChg>
      <pc:sldChg chg="modAnim">
        <pc:chgData name="Iulian Ilie-Nemedi" userId="c5ffad915e5e9439" providerId="LiveId" clId="{4AD7ED1C-B1E3-4296-B431-EAD0D95254D9}" dt="2024-03-31T12:45:20.269" v="816"/>
        <pc:sldMkLst>
          <pc:docMk/>
          <pc:sldMk cId="3508722373" sldId="556"/>
        </pc:sldMkLst>
      </pc:sldChg>
      <pc:sldChg chg="addSp modSp modAnim">
        <pc:chgData name="Iulian Ilie-Nemedi" userId="c5ffad915e5e9439" providerId="LiveId" clId="{4AD7ED1C-B1E3-4296-B431-EAD0D95254D9}" dt="2024-03-31T13:48:56.300" v="1033"/>
        <pc:sldMkLst>
          <pc:docMk/>
          <pc:sldMk cId="3805367678" sldId="558"/>
        </pc:sldMkLst>
        <pc:spChg chg="mod">
          <ac:chgData name="Iulian Ilie-Nemedi" userId="c5ffad915e5e9439" providerId="LiveId" clId="{4AD7ED1C-B1E3-4296-B431-EAD0D95254D9}" dt="2024-03-31T13:48:35.008" v="1028" actId="20577"/>
          <ac:spMkLst>
            <pc:docMk/>
            <pc:sldMk cId="3805367678" sldId="558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3:48:41.768" v="1030" actId="14861"/>
          <ac:picMkLst>
            <pc:docMk/>
            <pc:sldMk cId="3805367678" sldId="558"/>
            <ac:picMk id="5122" creationId="{6FC2AA28-9750-E005-16A7-869E2E35BCD5}"/>
          </ac:picMkLst>
        </pc:picChg>
      </pc:sldChg>
      <pc:sldChg chg="addSp delSp modSp modAnim">
        <pc:chgData name="Iulian Ilie-Nemedi" userId="c5ffad915e5e9439" providerId="LiveId" clId="{4AD7ED1C-B1E3-4296-B431-EAD0D95254D9}" dt="2024-03-31T13:18:38.002" v="907"/>
        <pc:sldMkLst>
          <pc:docMk/>
          <pc:sldMk cId="862664141" sldId="559"/>
        </pc:sldMkLst>
        <pc:spChg chg="mod">
          <ac:chgData name="Iulian Ilie-Nemedi" userId="c5ffad915e5e9439" providerId="LiveId" clId="{4AD7ED1C-B1E3-4296-B431-EAD0D95254D9}" dt="2024-03-31T13:13:26.336" v="869" actId="115"/>
          <ac:spMkLst>
            <pc:docMk/>
            <pc:sldMk cId="862664141" sldId="559"/>
            <ac:spMk id="5" creationId="{90A31C38-3999-99B8-EEB3-5B2869AFF89D}"/>
          </ac:spMkLst>
        </pc:spChg>
        <pc:picChg chg="add del mod">
          <ac:chgData name="Iulian Ilie-Nemedi" userId="c5ffad915e5e9439" providerId="LiveId" clId="{4AD7ED1C-B1E3-4296-B431-EAD0D95254D9}" dt="2024-03-31T13:17:30.555" v="891" actId="478"/>
          <ac:picMkLst>
            <pc:docMk/>
            <pc:sldMk cId="862664141" sldId="559"/>
            <ac:picMk id="1026" creationId="{75B9D127-76E5-D73F-6763-EA1AD4492C4C}"/>
          </ac:picMkLst>
        </pc:picChg>
        <pc:picChg chg="add mod">
          <ac:chgData name="Iulian Ilie-Nemedi" userId="c5ffad915e5e9439" providerId="LiveId" clId="{4AD7ED1C-B1E3-4296-B431-EAD0D95254D9}" dt="2024-03-31T13:18:15.719" v="902" actId="1076"/>
          <ac:picMkLst>
            <pc:docMk/>
            <pc:sldMk cId="862664141" sldId="559"/>
            <ac:picMk id="1028" creationId="{125716DD-3BC6-3B3F-6A69-37D09E818623}"/>
          </ac:picMkLst>
        </pc:picChg>
      </pc:sldChg>
      <pc:sldChg chg="addSp modSp mod modAnim">
        <pc:chgData name="Iulian Ilie-Nemedi" userId="c5ffad915e5e9439" providerId="LiveId" clId="{4AD7ED1C-B1E3-4296-B431-EAD0D95254D9}" dt="2024-03-31T13:16:27.181" v="888"/>
        <pc:sldMkLst>
          <pc:docMk/>
          <pc:sldMk cId="646200847" sldId="560"/>
        </pc:sldMkLst>
        <pc:spChg chg="mod">
          <ac:chgData name="Iulian Ilie-Nemedi" userId="c5ffad915e5e9439" providerId="LiveId" clId="{4AD7ED1C-B1E3-4296-B431-EAD0D95254D9}" dt="2024-03-31T13:16:08.987" v="884" actId="20577"/>
          <ac:spMkLst>
            <pc:docMk/>
            <pc:sldMk cId="646200847" sldId="560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3:15:53.911" v="879" actId="1076"/>
          <ac:picMkLst>
            <pc:docMk/>
            <pc:sldMk cId="646200847" sldId="560"/>
            <ac:picMk id="3" creationId="{1E02A56F-8ACC-F9E5-1165-D6FAE132B780}"/>
          </ac:picMkLst>
        </pc:picChg>
      </pc:sldChg>
      <pc:sldChg chg="modSp modAnim">
        <pc:chgData name="Iulian Ilie-Nemedi" userId="c5ffad915e5e9439" providerId="LiveId" clId="{4AD7ED1C-B1E3-4296-B431-EAD0D95254D9}" dt="2024-03-31T21:20:22.193" v="1615" actId="1076"/>
        <pc:sldMkLst>
          <pc:docMk/>
          <pc:sldMk cId="968946899" sldId="561"/>
        </pc:sldMkLst>
        <pc:spChg chg="mod">
          <ac:chgData name="Iulian Ilie-Nemedi" userId="c5ffad915e5e9439" providerId="LiveId" clId="{4AD7ED1C-B1E3-4296-B431-EAD0D95254D9}" dt="2024-03-31T21:16:39.969" v="1614" actId="20577"/>
          <ac:spMkLst>
            <pc:docMk/>
            <pc:sldMk cId="968946899" sldId="561"/>
            <ac:spMk id="4" creationId="{138E90C0-FF25-532A-5063-1F81D73D8CB5}"/>
          </ac:spMkLst>
        </pc:spChg>
        <pc:picChg chg="mod">
          <ac:chgData name="Iulian Ilie-Nemedi" userId="c5ffad915e5e9439" providerId="LiveId" clId="{4AD7ED1C-B1E3-4296-B431-EAD0D95254D9}" dt="2024-03-31T21:20:22.193" v="1615" actId="1076"/>
          <ac:picMkLst>
            <pc:docMk/>
            <pc:sldMk cId="968946899" sldId="561"/>
            <ac:picMk id="3" creationId="{2719D836-3380-4C2C-4167-2E21F1E6FB1E}"/>
          </ac:picMkLst>
        </pc:picChg>
      </pc:sldChg>
      <pc:sldChg chg="addSp modSp modAnim">
        <pc:chgData name="Iulian Ilie-Nemedi" userId="c5ffad915e5e9439" providerId="LiveId" clId="{4AD7ED1C-B1E3-4296-B431-EAD0D95254D9}" dt="2024-03-31T13:23:45.479" v="939"/>
        <pc:sldMkLst>
          <pc:docMk/>
          <pc:sldMk cId="3563744970" sldId="562"/>
        </pc:sldMkLst>
        <pc:picChg chg="add mod">
          <ac:chgData name="Iulian Ilie-Nemedi" userId="c5ffad915e5e9439" providerId="LiveId" clId="{4AD7ED1C-B1E3-4296-B431-EAD0D95254D9}" dt="2024-03-31T13:23:34.110" v="936" actId="1076"/>
          <ac:picMkLst>
            <pc:docMk/>
            <pc:sldMk cId="3563744970" sldId="562"/>
            <ac:picMk id="2050" creationId="{8C7C7956-C675-37E2-D632-0D70AD04E946}"/>
          </ac:picMkLst>
        </pc:picChg>
      </pc:sldChg>
      <pc:sldChg chg="addSp modSp modAnim">
        <pc:chgData name="Iulian Ilie-Nemedi" userId="c5ffad915e5e9439" providerId="LiveId" clId="{4AD7ED1C-B1E3-4296-B431-EAD0D95254D9}" dt="2024-03-31T21:22:56.574" v="1625"/>
        <pc:sldMkLst>
          <pc:docMk/>
          <pc:sldMk cId="685791953" sldId="563"/>
        </pc:sldMkLst>
        <pc:spChg chg="mod">
          <ac:chgData name="Iulian Ilie-Nemedi" userId="c5ffad915e5e9439" providerId="LiveId" clId="{4AD7ED1C-B1E3-4296-B431-EAD0D95254D9}" dt="2024-03-31T21:22:29.167" v="1620" actId="20577"/>
          <ac:spMkLst>
            <pc:docMk/>
            <pc:sldMk cId="685791953" sldId="563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21:22:41.763" v="1622" actId="14861"/>
          <ac:picMkLst>
            <pc:docMk/>
            <pc:sldMk cId="685791953" sldId="563"/>
            <ac:picMk id="1026" creationId="{0EF3632F-B8F7-85BA-95E9-3FA359B036D8}"/>
          </ac:picMkLst>
        </pc:picChg>
      </pc:sldChg>
      <pc:sldChg chg="addSp modSp modAnim">
        <pc:chgData name="Iulian Ilie-Nemedi" userId="c5ffad915e5e9439" providerId="LiveId" clId="{4AD7ED1C-B1E3-4296-B431-EAD0D95254D9}" dt="2024-03-31T13:40:33.763" v="1002"/>
        <pc:sldMkLst>
          <pc:docMk/>
          <pc:sldMk cId="235544503" sldId="564"/>
        </pc:sldMkLst>
        <pc:spChg chg="mod">
          <ac:chgData name="Iulian Ilie-Nemedi" userId="c5ffad915e5e9439" providerId="LiveId" clId="{4AD7ED1C-B1E3-4296-B431-EAD0D95254D9}" dt="2024-03-31T13:40:18.903" v="998" actId="20577"/>
          <ac:spMkLst>
            <pc:docMk/>
            <pc:sldMk cId="235544503" sldId="564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3:40:26.297" v="1000" actId="1440"/>
          <ac:picMkLst>
            <pc:docMk/>
            <pc:sldMk cId="235544503" sldId="564"/>
            <ac:picMk id="4098" creationId="{B78686FF-D9D7-7D4B-8F89-052E1D103C3D}"/>
          </ac:picMkLst>
        </pc:picChg>
      </pc:sldChg>
      <pc:sldChg chg="addSp delSp modSp mod">
        <pc:chgData name="Iulian Ilie-Nemedi" userId="c5ffad915e5e9439" providerId="LiveId" clId="{4AD7ED1C-B1E3-4296-B431-EAD0D95254D9}" dt="2024-03-31T18:43:00.081" v="1425" actId="6549"/>
        <pc:sldMkLst>
          <pc:docMk/>
          <pc:sldMk cId="3996299993" sldId="567"/>
        </pc:sldMkLst>
        <pc:spChg chg="mod">
          <ac:chgData name="Iulian Ilie-Nemedi" userId="c5ffad915e5e9439" providerId="LiveId" clId="{4AD7ED1C-B1E3-4296-B431-EAD0D95254D9}" dt="2024-03-31T18:43:00.081" v="1425" actId="6549"/>
          <ac:spMkLst>
            <pc:docMk/>
            <pc:sldMk cId="3996299993" sldId="567"/>
            <ac:spMk id="2" creationId="{00000000-0000-0000-0000-000000000000}"/>
          </ac:spMkLst>
        </pc:spChg>
        <pc:picChg chg="add mod">
          <ac:chgData name="Iulian Ilie-Nemedi" userId="c5ffad915e5e9439" providerId="LiveId" clId="{4AD7ED1C-B1E3-4296-B431-EAD0D95254D9}" dt="2024-03-31T05:58:39.942" v="126" actId="1076"/>
          <ac:picMkLst>
            <pc:docMk/>
            <pc:sldMk cId="3996299993" sldId="567"/>
            <ac:picMk id="4" creationId="{1F279B7A-4549-006B-84EF-0A6EC57B3A4D}"/>
          </ac:picMkLst>
        </pc:picChg>
        <pc:picChg chg="add mod">
          <ac:chgData name="Iulian Ilie-Nemedi" userId="c5ffad915e5e9439" providerId="LiveId" clId="{4AD7ED1C-B1E3-4296-B431-EAD0D95254D9}" dt="2024-03-31T06:00:00.620" v="141" actId="1076"/>
          <ac:picMkLst>
            <pc:docMk/>
            <pc:sldMk cId="3996299993" sldId="567"/>
            <ac:picMk id="6" creationId="{31A76FE9-23C7-FA14-8EDD-76D31B9C3842}"/>
          </ac:picMkLst>
        </pc:picChg>
        <pc:picChg chg="add mod">
          <ac:chgData name="Iulian Ilie-Nemedi" userId="c5ffad915e5e9439" providerId="LiveId" clId="{4AD7ED1C-B1E3-4296-B431-EAD0D95254D9}" dt="2024-03-31T05:59:55.368" v="140" actId="14100"/>
          <ac:picMkLst>
            <pc:docMk/>
            <pc:sldMk cId="3996299993" sldId="567"/>
            <ac:picMk id="8" creationId="{AC6EEAAC-160A-0EEA-D2AD-1B8E4D2E34D3}"/>
          </ac:picMkLst>
        </pc:picChg>
        <pc:picChg chg="add mod">
          <ac:chgData name="Iulian Ilie-Nemedi" userId="c5ffad915e5e9439" providerId="LiveId" clId="{4AD7ED1C-B1E3-4296-B431-EAD0D95254D9}" dt="2024-03-31T05:59:48" v="138" actId="1076"/>
          <ac:picMkLst>
            <pc:docMk/>
            <pc:sldMk cId="3996299993" sldId="567"/>
            <ac:picMk id="10" creationId="{02E4E782-BA3F-D7BB-1BC6-DCCEB33AE597}"/>
          </ac:picMkLst>
        </pc:picChg>
        <pc:picChg chg="add mod">
          <ac:chgData name="Iulian Ilie-Nemedi" userId="c5ffad915e5e9439" providerId="LiveId" clId="{4AD7ED1C-B1E3-4296-B431-EAD0D95254D9}" dt="2024-03-31T06:00:39.738" v="143" actId="1076"/>
          <ac:picMkLst>
            <pc:docMk/>
            <pc:sldMk cId="3996299993" sldId="567"/>
            <ac:picMk id="11" creationId="{CC25869A-C621-175D-0C53-F754DECF08AC}"/>
          </ac:picMkLst>
        </pc:picChg>
        <pc:picChg chg="add mod">
          <ac:chgData name="Iulian Ilie-Nemedi" userId="c5ffad915e5e9439" providerId="LiveId" clId="{4AD7ED1C-B1E3-4296-B431-EAD0D95254D9}" dt="2024-03-31T06:01:02.217" v="145" actId="1076"/>
          <ac:picMkLst>
            <pc:docMk/>
            <pc:sldMk cId="3996299993" sldId="567"/>
            <ac:picMk id="12" creationId="{97BDA4EA-6AD7-CE34-E58A-9281AEA74803}"/>
          </ac:picMkLst>
        </pc:picChg>
        <pc:picChg chg="del">
          <ac:chgData name="Iulian Ilie-Nemedi" userId="c5ffad915e5e9439" providerId="LiveId" clId="{4AD7ED1C-B1E3-4296-B431-EAD0D95254D9}" dt="2024-03-31T05:58:33.876" v="123" actId="478"/>
          <ac:picMkLst>
            <pc:docMk/>
            <pc:sldMk cId="3996299993" sldId="567"/>
            <ac:picMk id="18" creationId="{C6A92168-C3A1-B8C3-F66D-B00A353834CA}"/>
          </ac:picMkLst>
        </pc:picChg>
        <pc:picChg chg="del">
          <ac:chgData name="Iulian Ilie-Nemedi" userId="c5ffad915e5e9439" providerId="LiveId" clId="{4AD7ED1C-B1E3-4296-B431-EAD0D95254D9}" dt="2024-03-31T05:58:31.345" v="118" actId="478"/>
          <ac:picMkLst>
            <pc:docMk/>
            <pc:sldMk cId="3996299993" sldId="567"/>
            <ac:picMk id="21" creationId="{99D2476C-9FF0-BF2D-4B9F-0256191A06E8}"/>
          </ac:picMkLst>
        </pc:picChg>
        <pc:picChg chg="del">
          <ac:chgData name="Iulian Ilie-Nemedi" userId="c5ffad915e5e9439" providerId="LiveId" clId="{4AD7ED1C-B1E3-4296-B431-EAD0D95254D9}" dt="2024-03-31T05:58:31.910" v="119" actId="478"/>
          <ac:picMkLst>
            <pc:docMk/>
            <pc:sldMk cId="3996299993" sldId="567"/>
            <ac:picMk id="23" creationId="{F645D100-2209-A3B1-D2DB-54C7AAF04F19}"/>
          </ac:picMkLst>
        </pc:picChg>
        <pc:picChg chg="del">
          <ac:chgData name="Iulian Ilie-Nemedi" userId="c5ffad915e5e9439" providerId="LiveId" clId="{4AD7ED1C-B1E3-4296-B431-EAD0D95254D9}" dt="2024-03-31T05:58:33.196" v="122" actId="478"/>
          <ac:picMkLst>
            <pc:docMk/>
            <pc:sldMk cId="3996299993" sldId="567"/>
            <ac:picMk id="25" creationId="{1379DE63-DDB1-08C3-7EF5-61A0DF72AF79}"/>
          </ac:picMkLst>
        </pc:picChg>
        <pc:picChg chg="del">
          <ac:chgData name="Iulian Ilie-Nemedi" userId="c5ffad915e5e9439" providerId="LiveId" clId="{4AD7ED1C-B1E3-4296-B431-EAD0D95254D9}" dt="2024-03-31T05:58:32.803" v="121" actId="478"/>
          <ac:picMkLst>
            <pc:docMk/>
            <pc:sldMk cId="3996299993" sldId="567"/>
            <ac:picMk id="27" creationId="{512F1B90-05EB-750F-6541-31A407509B97}"/>
          </ac:picMkLst>
        </pc:picChg>
        <pc:picChg chg="del">
          <ac:chgData name="Iulian Ilie-Nemedi" userId="c5ffad915e5e9439" providerId="LiveId" clId="{4AD7ED1C-B1E3-4296-B431-EAD0D95254D9}" dt="2024-03-31T05:58:32.256" v="120" actId="478"/>
          <ac:picMkLst>
            <pc:docMk/>
            <pc:sldMk cId="3996299993" sldId="567"/>
            <ac:picMk id="29" creationId="{492A1550-57FB-5290-75A0-10F9F5009C97}"/>
          </ac:picMkLst>
        </pc:picChg>
      </pc:sldChg>
      <pc:sldChg chg="addSp delSp modSp mod">
        <pc:chgData name="Iulian Ilie-Nemedi" userId="c5ffad915e5e9439" providerId="LiveId" clId="{4AD7ED1C-B1E3-4296-B431-EAD0D95254D9}" dt="2024-04-01T12:11:44.335" v="1773" actId="166"/>
        <pc:sldMkLst>
          <pc:docMk/>
          <pc:sldMk cId="3057518758" sldId="569"/>
        </pc:sldMkLst>
        <pc:spChg chg="mod">
          <ac:chgData name="Iulian Ilie-Nemedi" userId="c5ffad915e5e9439" providerId="LiveId" clId="{4AD7ED1C-B1E3-4296-B431-EAD0D95254D9}" dt="2024-03-31T08:06:47.396" v="245" actId="27636"/>
          <ac:spMkLst>
            <pc:docMk/>
            <pc:sldMk cId="3057518758" sldId="569"/>
            <ac:spMk id="2" creationId="{00000000-0000-0000-0000-000000000000}"/>
          </ac:spMkLst>
        </pc:spChg>
        <pc:spChg chg="mod ord">
          <ac:chgData name="Iulian Ilie-Nemedi" userId="c5ffad915e5e9439" providerId="LiveId" clId="{4AD7ED1C-B1E3-4296-B431-EAD0D95254D9}" dt="2024-04-01T12:11:44.335" v="1773" actId="166"/>
          <ac:spMkLst>
            <pc:docMk/>
            <pc:sldMk cId="3057518758" sldId="569"/>
            <ac:spMk id="5" creationId="{0F854D3B-02F7-53F4-F8EE-CE69EECED3C1}"/>
          </ac:spMkLst>
        </pc:spChg>
        <pc:picChg chg="del">
          <ac:chgData name="Iulian Ilie-Nemedi" userId="c5ffad915e5e9439" providerId="LiveId" clId="{4AD7ED1C-B1E3-4296-B431-EAD0D95254D9}" dt="2024-03-31T08:00:03.024" v="208" actId="478"/>
          <ac:picMkLst>
            <pc:docMk/>
            <pc:sldMk cId="3057518758" sldId="569"/>
            <ac:picMk id="4" creationId="{061C1333-F22A-6634-8E95-160544787B15}"/>
          </ac:picMkLst>
        </pc:picChg>
        <pc:picChg chg="add mod">
          <ac:chgData name="Iulian Ilie-Nemedi" userId="c5ffad915e5e9439" providerId="LiveId" clId="{4AD7ED1C-B1E3-4296-B431-EAD0D95254D9}" dt="2024-04-01T12:07:45.374" v="1733" actId="1076"/>
          <ac:picMkLst>
            <pc:docMk/>
            <pc:sldMk cId="3057518758" sldId="569"/>
            <ac:picMk id="4" creationId="{3B68BE31-EA5B-9233-1011-E312E14ED7DE}"/>
          </ac:picMkLst>
        </pc:picChg>
        <pc:picChg chg="add del mod">
          <ac:chgData name="Iulian Ilie-Nemedi" userId="c5ffad915e5e9439" providerId="LiveId" clId="{4AD7ED1C-B1E3-4296-B431-EAD0D95254D9}" dt="2024-04-01T09:42:53.210" v="1730" actId="478"/>
          <ac:picMkLst>
            <pc:docMk/>
            <pc:sldMk cId="3057518758" sldId="569"/>
            <ac:picMk id="6" creationId="{E11B59D2-2E58-1ADA-8DD0-B540E168E50C}"/>
          </ac:picMkLst>
        </pc:picChg>
        <pc:picChg chg="add del mod">
          <ac:chgData name="Iulian Ilie-Nemedi" userId="c5ffad915e5e9439" providerId="LiveId" clId="{4AD7ED1C-B1E3-4296-B431-EAD0D95254D9}" dt="2024-04-01T09:42:51.115" v="1727" actId="478"/>
          <ac:picMkLst>
            <pc:docMk/>
            <pc:sldMk cId="3057518758" sldId="569"/>
            <ac:picMk id="8" creationId="{2382ADEF-5BE0-672F-446A-E0E99CFFBFD8}"/>
          </ac:picMkLst>
        </pc:picChg>
        <pc:picChg chg="add mod">
          <ac:chgData name="Iulian Ilie-Nemedi" userId="c5ffad915e5e9439" providerId="LiveId" clId="{4AD7ED1C-B1E3-4296-B431-EAD0D95254D9}" dt="2024-04-01T12:08:43.877" v="1742" actId="1076"/>
          <ac:picMkLst>
            <pc:docMk/>
            <pc:sldMk cId="3057518758" sldId="569"/>
            <ac:picMk id="9" creationId="{44807F6C-5E35-C7B2-9480-F1B0F57C3A54}"/>
          </ac:picMkLst>
        </pc:picChg>
        <pc:picChg chg="add del mod">
          <ac:chgData name="Iulian Ilie-Nemedi" userId="c5ffad915e5e9439" providerId="LiveId" clId="{4AD7ED1C-B1E3-4296-B431-EAD0D95254D9}" dt="2024-04-01T09:42:52.603" v="1729" actId="478"/>
          <ac:picMkLst>
            <pc:docMk/>
            <pc:sldMk cId="3057518758" sldId="569"/>
            <ac:picMk id="10" creationId="{C2DE65BA-4890-FEA8-C890-E031B68827EE}"/>
          </ac:picMkLst>
        </pc:picChg>
        <pc:picChg chg="add del mod">
          <ac:chgData name="Iulian Ilie-Nemedi" userId="c5ffad915e5e9439" providerId="LiveId" clId="{4AD7ED1C-B1E3-4296-B431-EAD0D95254D9}" dt="2024-04-01T09:42:51.955" v="1728" actId="478"/>
          <ac:picMkLst>
            <pc:docMk/>
            <pc:sldMk cId="3057518758" sldId="569"/>
            <ac:picMk id="12" creationId="{60960EEB-5A35-750D-4274-B65AD0C60D94}"/>
          </ac:picMkLst>
        </pc:picChg>
        <pc:picChg chg="add mod">
          <ac:chgData name="Iulian Ilie-Nemedi" userId="c5ffad915e5e9439" providerId="LiveId" clId="{4AD7ED1C-B1E3-4296-B431-EAD0D95254D9}" dt="2024-03-31T08:04:58.347" v="237" actId="1076"/>
          <ac:picMkLst>
            <pc:docMk/>
            <pc:sldMk cId="3057518758" sldId="569"/>
            <ac:picMk id="13" creationId="{D7925A47-0F10-3B72-28DB-432CE19D0F5F}"/>
          </ac:picMkLst>
        </pc:picChg>
        <pc:picChg chg="add mod">
          <ac:chgData name="Iulian Ilie-Nemedi" userId="c5ffad915e5e9439" providerId="LiveId" clId="{4AD7ED1C-B1E3-4296-B431-EAD0D95254D9}" dt="2024-03-31T08:04:58.347" v="237" actId="1076"/>
          <ac:picMkLst>
            <pc:docMk/>
            <pc:sldMk cId="3057518758" sldId="569"/>
            <ac:picMk id="14" creationId="{E32021C8-1ADE-2F74-5EAD-90474022BBF1}"/>
          </ac:picMkLst>
        </pc:picChg>
        <pc:picChg chg="add mod">
          <ac:chgData name="Iulian Ilie-Nemedi" userId="c5ffad915e5e9439" providerId="LiveId" clId="{4AD7ED1C-B1E3-4296-B431-EAD0D95254D9}" dt="2024-04-01T12:08:40.323" v="1741" actId="1076"/>
          <ac:picMkLst>
            <pc:docMk/>
            <pc:sldMk cId="3057518758" sldId="569"/>
            <ac:picMk id="15" creationId="{34426809-FDC1-37E2-EFFD-5086D0B230D4}"/>
          </ac:picMkLst>
        </pc:picChg>
        <pc:picChg chg="del">
          <ac:chgData name="Iulian Ilie-Nemedi" userId="c5ffad915e5e9439" providerId="LiveId" clId="{4AD7ED1C-B1E3-4296-B431-EAD0D95254D9}" dt="2024-03-31T08:00:03.660" v="209" actId="478"/>
          <ac:picMkLst>
            <pc:docMk/>
            <pc:sldMk cId="3057518758" sldId="569"/>
            <ac:picMk id="15" creationId="{627BA0E7-C900-EFD1-02C2-30BA43568F63}"/>
          </ac:picMkLst>
        </pc:picChg>
        <pc:picChg chg="add mod">
          <ac:chgData name="Iulian Ilie-Nemedi" userId="c5ffad915e5e9439" providerId="LiveId" clId="{4AD7ED1C-B1E3-4296-B431-EAD0D95254D9}" dt="2024-04-01T12:11:40.850" v="1772" actId="1076"/>
          <ac:picMkLst>
            <pc:docMk/>
            <pc:sldMk cId="3057518758" sldId="569"/>
            <ac:picMk id="16" creationId="{CD74B5BC-0296-334A-3968-E7E74846EA38}"/>
          </ac:picMkLst>
        </pc:picChg>
        <pc:picChg chg="del">
          <ac:chgData name="Iulian Ilie-Nemedi" userId="c5ffad915e5e9439" providerId="LiveId" clId="{4AD7ED1C-B1E3-4296-B431-EAD0D95254D9}" dt="2024-03-31T08:00:02.253" v="207" actId="478"/>
          <ac:picMkLst>
            <pc:docMk/>
            <pc:sldMk cId="3057518758" sldId="569"/>
            <ac:picMk id="17" creationId="{DECFBB4A-526F-D642-0541-D52191F6BB9F}"/>
          </ac:picMkLst>
        </pc:picChg>
      </pc:sldChg>
      <pc:sldChg chg="modSp mod modAnim">
        <pc:chgData name="Iulian Ilie-Nemedi" userId="c5ffad915e5e9439" providerId="LiveId" clId="{4AD7ED1C-B1E3-4296-B431-EAD0D95254D9}" dt="2024-04-01T08:43:39.343" v="1726" actId="1076"/>
        <pc:sldMkLst>
          <pc:docMk/>
          <pc:sldMk cId="1001256377" sldId="570"/>
        </pc:sldMkLst>
        <pc:spChg chg="mod">
          <ac:chgData name="Iulian Ilie-Nemedi" userId="c5ffad915e5e9439" providerId="LiveId" clId="{4AD7ED1C-B1E3-4296-B431-EAD0D95254D9}" dt="2024-04-01T08:43:39.343" v="1726" actId="1076"/>
          <ac:spMkLst>
            <pc:docMk/>
            <pc:sldMk cId="1001256377" sldId="570"/>
            <ac:spMk id="3" creationId="{3203E33F-C7CE-711A-C9CF-5484DC307F97}"/>
          </ac:spMkLst>
        </pc:spChg>
        <pc:spChg chg="mod">
          <ac:chgData name="Iulian Ilie-Nemedi" userId="c5ffad915e5e9439" providerId="LiveId" clId="{4AD7ED1C-B1E3-4296-B431-EAD0D95254D9}" dt="2024-04-01T08:43:29.464" v="1719" actId="1076"/>
          <ac:spMkLst>
            <pc:docMk/>
            <pc:sldMk cId="1001256377" sldId="570"/>
            <ac:spMk id="4" creationId="{B276C3AF-937A-4296-27A2-FDFCF59AC24E}"/>
          </ac:spMkLst>
        </pc:spChg>
        <pc:spChg chg="mod">
          <ac:chgData name="Iulian Ilie-Nemedi" userId="c5ffad915e5e9439" providerId="LiveId" clId="{4AD7ED1C-B1E3-4296-B431-EAD0D95254D9}" dt="2024-04-01T08:43:34.205" v="1725" actId="1037"/>
          <ac:spMkLst>
            <pc:docMk/>
            <pc:sldMk cId="1001256377" sldId="570"/>
            <ac:spMk id="5" creationId="{38E17BA8-866E-F172-1EF0-E76018D3D18C}"/>
          </ac:spMkLst>
        </pc:spChg>
        <pc:spChg chg="mod">
          <ac:chgData name="Iulian Ilie-Nemedi" userId="c5ffad915e5e9439" providerId="LiveId" clId="{4AD7ED1C-B1E3-4296-B431-EAD0D95254D9}" dt="2024-04-01T08:42:42.411" v="1663" actId="14100"/>
          <ac:spMkLst>
            <pc:docMk/>
            <pc:sldMk cId="1001256377" sldId="570"/>
            <ac:spMk id="14" creationId="{847EE8FA-E8DC-2AAE-DA9A-DA79055B26E9}"/>
          </ac:spMkLst>
        </pc:spChg>
      </pc:sldChg>
      <pc:sldChg chg="modAnim">
        <pc:chgData name="Iulian Ilie-Nemedi" userId="c5ffad915e5e9439" providerId="LiveId" clId="{4AD7ED1C-B1E3-4296-B431-EAD0D95254D9}" dt="2024-03-31T05:53:20.991" v="117"/>
        <pc:sldMkLst>
          <pc:docMk/>
          <pc:sldMk cId="671065683" sldId="571"/>
        </pc:sldMkLst>
      </pc:sldChg>
      <pc:sldChg chg="modAnim">
        <pc:chgData name="Iulian Ilie-Nemedi" userId="c5ffad915e5e9439" providerId="LiveId" clId="{4AD7ED1C-B1E3-4296-B431-EAD0D95254D9}" dt="2024-03-31T10:00:14.310" v="510"/>
        <pc:sldMkLst>
          <pc:docMk/>
          <pc:sldMk cId="3803260608" sldId="572"/>
        </pc:sldMkLst>
      </pc:sldChg>
      <pc:sldChg chg="addSp delSp modSp mod">
        <pc:chgData name="Iulian Ilie-Nemedi" userId="c5ffad915e5e9439" providerId="LiveId" clId="{4AD7ED1C-B1E3-4296-B431-EAD0D95254D9}" dt="2024-03-31T10:08:32.318" v="542" actId="1076"/>
        <pc:sldMkLst>
          <pc:docMk/>
          <pc:sldMk cId="90722475" sldId="573"/>
        </pc:sldMkLst>
        <pc:picChg chg="add del mod">
          <ac:chgData name="Iulian Ilie-Nemedi" userId="c5ffad915e5e9439" providerId="LiveId" clId="{4AD7ED1C-B1E3-4296-B431-EAD0D95254D9}" dt="2024-03-31T10:07:04.467" v="527" actId="478"/>
          <ac:picMkLst>
            <pc:docMk/>
            <pc:sldMk cId="90722475" sldId="573"/>
            <ac:picMk id="4" creationId="{C40B9BC6-87E1-EB5E-1665-AAE24A726761}"/>
          </ac:picMkLst>
        </pc:picChg>
        <pc:picChg chg="del">
          <ac:chgData name="Iulian Ilie-Nemedi" userId="c5ffad915e5e9439" providerId="LiveId" clId="{4AD7ED1C-B1E3-4296-B431-EAD0D95254D9}" dt="2024-03-31T10:03:50.179" v="511" actId="478"/>
          <ac:picMkLst>
            <pc:docMk/>
            <pc:sldMk cId="90722475" sldId="573"/>
            <ac:picMk id="5" creationId="{B3022B3B-92E1-AA68-BB53-B4A3D3415FE2}"/>
          </ac:picMkLst>
        </pc:picChg>
        <pc:picChg chg="add del mod">
          <ac:chgData name="Iulian Ilie-Nemedi" userId="c5ffad915e5e9439" providerId="LiveId" clId="{4AD7ED1C-B1E3-4296-B431-EAD0D95254D9}" dt="2024-03-31T10:07:42.732" v="534" actId="478"/>
          <ac:picMkLst>
            <pc:docMk/>
            <pc:sldMk cId="90722475" sldId="573"/>
            <ac:picMk id="7" creationId="{3E1CA875-4944-FCB9-D4D1-A0F5940CC7EA}"/>
          </ac:picMkLst>
        </pc:picChg>
        <pc:picChg chg="del">
          <ac:chgData name="Iulian Ilie-Nemedi" userId="c5ffad915e5e9439" providerId="LiveId" clId="{4AD7ED1C-B1E3-4296-B431-EAD0D95254D9}" dt="2024-03-31T10:03:51.635" v="514" actId="478"/>
          <ac:picMkLst>
            <pc:docMk/>
            <pc:sldMk cId="90722475" sldId="573"/>
            <ac:picMk id="8" creationId="{CD989AC4-0040-1957-F7B2-4ECF39B968E0}"/>
          </ac:picMkLst>
        </pc:picChg>
        <pc:picChg chg="add mod ord">
          <ac:chgData name="Iulian Ilie-Nemedi" userId="c5ffad915e5e9439" providerId="LiveId" clId="{4AD7ED1C-B1E3-4296-B431-EAD0D95254D9}" dt="2024-03-31T10:08:19.393" v="540" actId="1076"/>
          <ac:picMkLst>
            <pc:docMk/>
            <pc:sldMk cId="90722475" sldId="573"/>
            <ac:picMk id="10" creationId="{F0F5CE6F-3932-62FE-D7C8-E065E850C205}"/>
          </ac:picMkLst>
        </pc:picChg>
        <pc:picChg chg="del">
          <ac:chgData name="Iulian Ilie-Nemedi" userId="c5ffad915e5e9439" providerId="LiveId" clId="{4AD7ED1C-B1E3-4296-B431-EAD0D95254D9}" dt="2024-03-31T10:03:50.787" v="512" actId="478"/>
          <ac:picMkLst>
            <pc:docMk/>
            <pc:sldMk cId="90722475" sldId="573"/>
            <ac:picMk id="11" creationId="{3199F692-1C80-531C-FD16-1E435DC2314A}"/>
          </ac:picMkLst>
        </pc:picChg>
        <pc:picChg chg="add mod">
          <ac:chgData name="Iulian Ilie-Nemedi" userId="c5ffad915e5e9439" providerId="LiveId" clId="{4AD7ED1C-B1E3-4296-B431-EAD0D95254D9}" dt="2024-03-31T10:08:16.476" v="539" actId="1076"/>
          <ac:picMkLst>
            <pc:docMk/>
            <pc:sldMk cId="90722475" sldId="573"/>
            <ac:picMk id="13" creationId="{6FE3B46A-D426-809F-6787-EDF4D19E76E0}"/>
          </ac:picMkLst>
        </pc:picChg>
        <pc:picChg chg="add mod">
          <ac:chgData name="Iulian Ilie-Nemedi" userId="c5ffad915e5e9439" providerId="LiveId" clId="{4AD7ED1C-B1E3-4296-B431-EAD0D95254D9}" dt="2024-03-31T10:08:32.318" v="542" actId="1076"/>
          <ac:picMkLst>
            <pc:docMk/>
            <pc:sldMk cId="90722475" sldId="573"/>
            <ac:picMk id="14" creationId="{DD90DCD2-5013-056A-F45D-D9C3F4A6AB3B}"/>
          </ac:picMkLst>
        </pc:picChg>
        <pc:picChg chg="add mod">
          <ac:chgData name="Iulian Ilie-Nemedi" userId="c5ffad915e5e9439" providerId="LiveId" clId="{4AD7ED1C-B1E3-4296-B431-EAD0D95254D9}" dt="2024-03-31T10:08:32.318" v="542" actId="1076"/>
          <ac:picMkLst>
            <pc:docMk/>
            <pc:sldMk cId="90722475" sldId="573"/>
            <ac:picMk id="15" creationId="{B0BA1984-1E7E-BE79-9D36-7F8C09C20AED}"/>
          </ac:picMkLst>
        </pc:picChg>
        <pc:picChg chg="del">
          <ac:chgData name="Iulian Ilie-Nemedi" userId="c5ffad915e5e9439" providerId="LiveId" clId="{4AD7ED1C-B1E3-4296-B431-EAD0D95254D9}" dt="2024-03-31T10:03:51.276" v="513" actId="478"/>
          <ac:picMkLst>
            <pc:docMk/>
            <pc:sldMk cId="90722475" sldId="573"/>
            <ac:picMk id="17" creationId="{518A883D-25D8-3BBF-FC52-EF6E23769558}"/>
          </ac:picMkLst>
        </pc:picChg>
        <pc:picChg chg="del">
          <ac:chgData name="Iulian Ilie-Nemedi" userId="c5ffad915e5e9439" providerId="LiveId" clId="{4AD7ED1C-B1E3-4296-B431-EAD0D95254D9}" dt="2024-03-31T10:03:52.483" v="515" actId="478"/>
          <ac:picMkLst>
            <pc:docMk/>
            <pc:sldMk cId="90722475" sldId="573"/>
            <ac:picMk id="18" creationId="{889581B6-3883-F39D-32C1-75F0A95E055A}"/>
          </ac:picMkLst>
        </pc:picChg>
      </pc:sldChg>
      <pc:sldChg chg="delSp del mod">
        <pc:chgData name="Iulian Ilie-Nemedi" userId="c5ffad915e5e9439" providerId="LiveId" clId="{4AD7ED1C-B1E3-4296-B431-EAD0D95254D9}" dt="2024-03-31T08:08:32.802" v="260" actId="47"/>
        <pc:sldMkLst>
          <pc:docMk/>
          <pc:sldMk cId="2077594666" sldId="574"/>
        </pc:sldMkLst>
        <pc:picChg chg="del">
          <ac:chgData name="Iulian Ilie-Nemedi" userId="c5ffad915e5e9439" providerId="LiveId" clId="{4AD7ED1C-B1E3-4296-B431-EAD0D95254D9}" dt="2024-03-31T08:00:10.289" v="213" actId="478"/>
          <ac:picMkLst>
            <pc:docMk/>
            <pc:sldMk cId="2077594666" sldId="574"/>
            <ac:picMk id="4" creationId="{21B6E93F-132D-7B4D-6525-9287AF55D1E7}"/>
          </ac:picMkLst>
        </pc:picChg>
        <pc:picChg chg="del">
          <ac:chgData name="Iulian Ilie-Nemedi" userId="c5ffad915e5e9439" providerId="LiveId" clId="{4AD7ED1C-B1E3-4296-B431-EAD0D95254D9}" dt="2024-03-31T08:00:10.600" v="214" actId="478"/>
          <ac:picMkLst>
            <pc:docMk/>
            <pc:sldMk cId="2077594666" sldId="574"/>
            <ac:picMk id="5" creationId="{E710D30B-82B7-2D68-B781-D02EB988E45D}"/>
          </ac:picMkLst>
        </pc:picChg>
        <pc:picChg chg="del">
          <ac:chgData name="Iulian Ilie-Nemedi" userId="c5ffad915e5e9439" providerId="LiveId" clId="{4AD7ED1C-B1E3-4296-B431-EAD0D95254D9}" dt="2024-03-31T08:00:12.139" v="215" actId="478"/>
          <ac:picMkLst>
            <pc:docMk/>
            <pc:sldMk cId="2077594666" sldId="574"/>
            <ac:picMk id="6" creationId="{1DCBE184-F6BE-2760-A354-F0B7D791A767}"/>
          </ac:picMkLst>
        </pc:picChg>
      </pc:sldChg>
      <pc:sldChg chg="addSp delSp modSp mod">
        <pc:chgData name="Iulian Ilie-Nemedi" userId="c5ffad915e5e9439" providerId="LiveId" clId="{4AD7ED1C-B1E3-4296-B431-EAD0D95254D9}" dt="2024-04-01T12:13:02.697" v="1788"/>
        <pc:sldMkLst>
          <pc:docMk/>
          <pc:sldMk cId="551867650" sldId="575"/>
        </pc:sldMkLst>
        <pc:spChg chg="mod">
          <ac:chgData name="Iulian Ilie-Nemedi" userId="c5ffad915e5e9439" providerId="LiveId" clId="{4AD7ED1C-B1E3-4296-B431-EAD0D95254D9}" dt="2024-03-31T08:21:49.388" v="330" actId="255"/>
          <ac:spMkLst>
            <pc:docMk/>
            <pc:sldMk cId="551867650" sldId="575"/>
            <ac:spMk id="2" creationId="{00000000-0000-0000-0000-000000000000}"/>
          </ac:spMkLst>
        </pc:spChg>
        <pc:spChg chg="del mod ord">
          <ac:chgData name="Iulian Ilie-Nemedi" userId="c5ffad915e5e9439" providerId="LiveId" clId="{4AD7ED1C-B1E3-4296-B431-EAD0D95254D9}" dt="2024-04-01T12:12:56.517" v="1787" actId="478"/>
          <ac:spMkLst>
            <pc:docMk/>
            <pc:sldMk cId="551867650" sldId="575"/>
            <ac:spMk id="6" creationId="{D57B2B79-5AC7-9D4A-67DD-216FFBCBDBAE}"/>
          </ac:spMkLst>
        </pc:spChg>
        <pc:spChg chg="add mod">
          <ac:chgData name="Iulian Ilie-Nemedi" userId="c5ffad915e5e9439" providerId="LiveId" clId="{4AD7ED1C-B1E3-4296-B431-EAD0D95254D9}" dt="2024-04-01T12:13:02.697" v="1788"/>
          <ac:spMkLst>
            <pc:docMk/>
            <pc:sldMk cId="551867650" sldId="575"/>
            <ac:spMk id="19" creationId="{8DFBCE48-DE6E-CF2D-0377-CB235FCABBF8}"/>
          </ac:spMkLst>
        </pc:spChg>
        <pc:picChg chg="add mod">
          <ac:chgData name="Iulian Ilie-Nemedi" userId="c5ffad915e5e9439" providerId="LiveId" clId="{4AD7ED1C-B1E3-4296-B431-EAD0D95254D9}" dt="2024-04-01T12:11:54.495" v="1776" actId="1076"/>
          <ac:picMkLst>
            <pc:docMk/>
            <pc:sldMk cId="551867650" sldId="575"/>
            <ac:picMk id="4" creationId="{107636E2-65EC-4890-8A35-BF39285837A5}"/>
          </ac:picMkLst>
        </pc:picChg>
        <pc:picChg chg="del">
          <ac:chgData name="Iulian Ilie-Nemedi" userId="c5ffad915e5e9439" providerId="LiveId" clId="{4AD7ED1C-B1E3-4296-B431-EAD0D95254D9}" dt="2024-03-31T08:00:06.429" v="211" actId="478"/>
          <ac:picMkLst>
            <pc:docMk/>
            <pc:sldMk cId="551867650" sldId="575"/>
            <ac:picMk id="4" creationId="{396EA974-3613-8A53-A290-7B97321AC59D}"/>
          </ac:picMkLst>
        </pc:picChg>
        <pc:picChg chg="del">
          <ac:chgData name="Iulian Ilie-Nemedi" userId="c5ffad915e5e9439" providerId="LiveId" clId="{4AD7ED1C-B1E3-4296-B431-EAD0D95254D9}" dt="2024-03-31T08:00:06.069" v="210" actId="478"/>
          <ac:picMkLst>
            <pc:docMk/>
            <pc:sldMk cId="551867650" sldId="575"/>
            <ac:picMk id="5" creationId="{8B81829F-1114-CD44-A982-006AC2CA82C8}"/>
          </ac:picMkLst>
        </pc:picChg>
        <pc:picChg chg="add del mod">
          <ac:chgData name="Iulian Ilie-Nemedi" userId="c5ffad915e5e9439" providerId="LiveId" clId="{4AD7ED1C-B1E3-4296-B431-EAD0D95254D9}" dt="2024-04-01T12:09:11.414" v="1746" actId="478"/>
          <ac:picMkLst>
            <pc:docMk/>
            <pc:sldMk cId="551867650" sldId="575"/>
            <ac:picMk id="7" creationId="{4A195337-3BB3-96F7-5919-DD0BAC3CAB9B}"/>
          </ac:picMkLst>
        </pc:picChg>
        <pc:picChg chg="del">
          <ac:chgData name="Iulian Ilie-Nemedi" userId="c5ffad915e5e9439" providerId="LiveId" clId="{4AD7ED1C-B1E3-4296-B431-EAD0D95254D9}" dt="2024-03-31T08:00:07.154" v="212" actId="478"/>
          <ac:picMkLst>
            <pc:docMk/>
            <pc:sldMk cId="551867650" sldId="575"/>
            <ac:picMk id="8" creationId="{7EC6C9D1-D2C7-32D0-FCC8-0C1068C40BB7}"/>
          </ac:picMkLst>
        </pc:picChg>
        <pc:picChg chg="add del mod ord">
          <ac:chgData name="Iulian Ilie-Nemedi" userId="c5ffad915e5e9439" providerId="LiveId" clId="{4AD7ED1C-B1E3-4296-B431-EAD0D95254D9}" dt="2024-04-01T12:11:35.150" v="1770" actId="21"/>
          <ac:picMkLst>
            <pc:docMk/>
            <pc:sldMk cId="551867650" sldId="575"/>
            <ac:picMk id="8" creationId="{CD74B5BC-0296-334A-3968-E7E74846EA38}"/>
          </ac:picMkLst>
        </pc:picChg>
        <pc:picChg chg="add mod">
          <ac:chgData name="Iulian Ilie-Nemedi" userId="c5ffad915e5e9439" providerId="LiveId" clId="{4AD7ED1C-B1E3-4296-B431-EAD0D95254D9}" dt="2024-04-01T12:12:06.473" v="1780" actId="166"/>
          <ac:picMkLst>
            <pc:docMk/>
            <pc:sldMk cId="551867650" sldId="575"/>
            <ac:picMk id="9" creationId="{4C0AC8D8-F231-40E9-40F8-7A6A5D018B79}"/>
          </ac:picMkLst>
        </pc:picChg>
        <pc:picChg chg="add del mod">
          <ac:chgData name="Iulian Ilie-Nemedi" userId="c5ffad915e5e9439" providerId="LiveId" clId="{4AD7ED1C-B1E3-4296-B431-EAD0D95254D9}" dt="2024-04-01T12:09:10.619" v="1744" actId="478"/>
          <ac:picMkLst>
            <pc:docMk/>
            <pc:sldMk cId="551867650" sldId="575"/>
            <ac:picMk id="10" creationId="{A75EDAC6-1A99-4E73-AD97-739CBC0B9EC0}"/>
          </ac:picMkLst>
        </pc:picChg>
        <pc:picChg chg="add mod">
          <ac:chgData name="Iulian Ilie-Nemedi" userId="c5ffad915e5e9439" providerId="LiveId" clId="{4AD7ED1C-B1E3-4296-B431-EAD0D95254D9}" dt="2024-04-01T12:12:06.473" v="1780" actId="166"/>
          <ac:picMkLst>
            <pc:docMk/>
            <pc:sldMk cId="551867650" sldId="575"/>
            <ac:picMk id="11" creationId="{35D21277-07C4-B1A4-CC80-3D7D9DD03E15}"/>
          </ac:picMkLst>
        </pc:picChg>
        <pc:picChg chg="add del mod">
          <ac:chgData name="Iulian Ilie-Nemedi" userId="c5ffad915e5e9439" providerId="LiveId" clId="{4AD7ED1C-B1E3-4296-B431-EAD0D95254D9}" dt="2024-04-01T12:09:11.046" v="1745" actId="478"/>
          <ac:picMkLst>
            <pc:docMk/>
            <pc:sldMk cId="551867650" sldId="575"/>
            <ac:picMk id="12" creationId="{04F4890B-CDE4-CB5D-D5F8-008FEC65D385}"/>
          </ac:picMkLst>
        </pc:picChg>
        <pc:picChg chg="add del mod">
          <ac:chgData name="Iulian Ilie-Nemedi" userId="c5ffad915e5e9439" providerId="LiveId" clId="{4AD7ED1C-B1E3-4296-B431-EAD0D95254D9}" dt="2024-04-01T12:10:19.771" v="1755" actId="478"/>
          <ac:picMkLst>
            <pc:docMk/>
            <pc:sldMk cId="551867650" sldId="575"/>
            <ac:picMk id="13" creationId="{860D23E5-686B-6B80-E0E3-F63E6CEF8D6B}"/>
          </ac:picMkLst>
        </pc:picChg>
        <pc:picChg chg="add del mod">
          <ac:chgData name="Iulian Ilie-Nemedi" userId="c5ffad915e5e9439" providerId="LiveId" clId="{4AD7ED1C-B1E3-4296-B431-EAD0D95254D9}" dt="2024-04-01T12:10:19.771" v="1755" actId="478"/>
          <ac:picMkLst>
            <pc:docMk/>
            <pc:sldMk cId="551867650" sldId="575"/>
            <ac:picMk id="14" creationId="{1DA7A320-76F2-20AD-BC84-8FEB8EFC7261}"/>
          </ac:picMkLst>
        </pc:picChg>
        <pc:picChg chg="add mod ord">
          <ac:chgData name="Iulian Ilie-Nemedi" userId="c5ffad915e5e9439" providerId="LiveId" clId="{4AD7ED1C-B1E3-4296-B431-EAD0D95254D9}" dt="2024-04-01T12:12:30.557" v="1784" actId="166"/>
          <ac:picMkLst>
            <pc:docMk/>
            <pc:sldMk cId="551867650" sldId="575"/>
            <ac:picMk id="16" creationId="{65E8EE30-89A3-105C-A02C-5203EAC5002F}"/>
          </ac:picMkLst>
        </pc:picChg>
        <pc:picChg chg="add mod">
          <ac:chgData name="Iulian Ilie-Nemedi" userId="c5ffad915e5e9439" providerId="LiveId" clId="{4AD7ED1C-B1E3-4296-B431-EAD0D95254D9}" dt="2024-04-01T12:12:27.377" v="1783" actId="1076"/>
          <ac:picMkLst>
            <pc:docMk/>
            <pc:sldMk cId="551867650" sldId="575"/>
            <ac:picMk id="18" creationId="{F82176CA-9412-9713-0C50-B9A4EC143FEB}"/>
          </ac:picMkLst>
        </pc:picChg>
      </pc:sldChg>
      <pc:sldChg chg="addSp delSp modSp mod">
        <pc:chgData name="Iulian Ilie-Nemedi" userId="c5ffad915e5e9439" providerId="LiveId" clId="{4AD7ED1C-B1E3-4296-B431-EAD0D95254D9}" dt="2024-04-01T13:26:42.609" v="1914" actId="1076"/>
        <pc:sldMkLst>
          <pc:docMk/>
          <pc:sldMk cId="1304258998" sldId="576"/>
        </pc:sldMkLst>
        <pc:spChg chg="mod">
          <ac:chgData name="Iulian Ilie-Nemedi" userId="c5ffad915e5e9439" providerId="LiveId" clId="{4AD7ED1C-B1E3-4296-B431-EAD0D95254D9}" dt="2024-04-01T13:24:04.682" v="1889" actId="255"/>
          <ac:spMkLst>
            <pc:docMk/>
            <pc:sldMk cId="1304258998" sldId="576"/>
            <ac:spMk id="2" creationId="{00000000-0000-0000-0000-000000000000}"/>
          </ac:spMkLst>
        </pc:spChg>
        <pc:spChg chg="mod ord">
          <ac:chgData name="Iulian Ilie-Nemedi" userId="c5ffad915e5e9439" providerId="LiveId" clId="{4AD7ED1C-B1E3-4296-B431-EAD0D95254D9}" dt="2024-04-01T13:26:42.609" v="1914" actId="1076"/>
          <ac:spMkLst>
            <pc:docMk/>
            <pc:sldMk cId="1304258998" sldId="576"/>
            <ac:spMk id="16" creationId="{BF792B97-121A-C42D-1333-DC6C7964C232}"/>
          </ac:spMkLst>
        </pc:spChg>
        <pc:picChg chg="add mod">
          <ac:chgData name="Iulian Ilie-Nemedi" userId="c5ffad915e5e9439" providerId="LiveId" clId="{4AD7ED1C-B1E3-4296-B431-EAD0D95254D9}" dt="2024-04-01T13:24:01.052" v="1888" actId="1076"/>
          <ac:picMkLst>
            <pc:docMk/>
            <pc:sldMk cId="1304258998" sldId="576"/>
            <ac:picMk id="4" creationId="{795F43CE-80A0-3865-BC3B-B8AE60472F96}"/>
          </ac:picMkLst>
        </pc:picChg>
        <pc:picChg chg="add del mod">
          <ac:chgData name="Iulian Ilie-Nemedi" userId="c5ffad915e5e9439" providerId="LiveId" clId="{4AD7ED1C-B1E3-4296-B431-EAD0D95254D9}" dt="2024-03-31T08:18:39.202" v="286" actId="478"/>
          <ac:picMkLst>
            <pc:docMk/>
            <pc:sldMk cId="1304258998" sldId="576"/>
            <ac:picMk id="4" creationId="{83622FA2-1709-F277-B27A-80973AA5DB8D}"/>
          </ac:picMkLst>
        </pc:picChg>
        <pc:picChg chg="add mod">
          <ac:chgData name="Iulian Ilie-Nemedi" userId="c5ffad915e5e9439" providerId="LiveId" clId="{4AD7ED1C-B1E3-4296-B431-EAD0D95254D9}" dt="2024-04-01T13:26:27.229" v="1911" actId="166"/>
          <ac:picMkLst>
            <pc:docMk/>
            <pc:sldMk cId="1304258998" sldId="576"/>
            <ac:picMk id="5" creationId="{89C1309F-6BDC-2A93-D3C4-91FB025F860B}"/>
          </ac:picMkLst>
        </pc:picChg>
        <pc:picChg chg="del">
          <ac:chgData name="Iulian Ilie-Nemedi" userId="c5ffad915e5e9439" providerId="LiveId" clId="{4AD7ED1C-B1E3-4296-B431-EAD0D95254D9}" dt="2024-03-31T08:15:43.124" v="274" actId="478"/>
          <ac:picMkLst>
            <pc:docMk/>
            <pc:sldMk cId="1304258998" sldId="576"/>
            <ac:picMk id="6" creationId="{1DCBE184-F6BE-2760-A354-F0B7D791A767}"/>
          </ac:picMkLst>
        </pc:picChg>
        <pc:picChg chg="add mod">
          <ac:chgData name="Iulian Ilie-Nemedi" userId="c5ffad915e5e9439" providerId="LiveId" clId="{4AD7ED1C-B1E3-4296-B431-EAD0D95254D9}" dt="2024-04-01T13:26:27.229" v="1911" actId="166"/>
          <ac:picMkLst>
            <pc:docMk/>
            <pc:sldMk cId="1304258998" sldId="576"/>
            <ac:picMk id="6" creationId="{39A9C068-8ACF-A4A1-E93D-6A874696FB66}"/>
          </ac:picMkLst>
        </pc:picChg>
        <pc:picChg chg="del">
          <ac:chgData name="Iulian Ilie-Nemedi" userId="c5ffad915e5e9439" providerId="LiveId" clId="{4AD7ED1C-B1E3-4296-B431-EAD0D95254D9}" dt="2024-03-31T08:15:41.680" v="272" actId="478"/>
          <ac:picMkLst>
            <pc:docMk/>
            <pc:sldMk cId="1304258998" sldId="576"/>
            <ac:picMk id="7" creationId="{411B6A2F-D84E-EACD-F6EC-25F0A836D698}"/>
          </ac:picMkLst>
        </pc:picChg>
        <pc:picChg chg="add del mod">
          <ac:chgData name="Iulian Ilie-Nemedi" userId="c5ffad915e5e9439" providerId="LiveId" clId="{4AD7ED1C-B1E3-4296-B431-EAD0D95254D9}" dt="2024-04-01T13:22:13.386" v="1873" actId="478"/>
          <ac:picMkLst>
            <pc:docMk/>
            <pc:sldMk cId="1304258998" sldId="576"/>
            <ac:picMk id="8" creationId="{499E2D62-F337-5D76-823F-D9573A797F10}"/>
          </ac:picMkLst>
        </pc:picChg>
        <pc:picChg chg="del">
          <ac:chgData name="Iulian Ilie-Nemedi" userId="c5ffad915e5e9439" providerId="LiveId" clId="{4AD7ED1C-B1E3-4296-B431-EAD0D95254D9}" dt="2024-03-31T08:15:43.502" v="275" actId="478"/>
          <ac:picMkLst>
            <pc:docMk/>
            <pc:sldMk cId="1304258998" sldId="576"/>
            <ac:picMk id="9" creationId="{16DAADE7-5D36-7527-9BEB-74D7DCAE5E60}"/>
          </ac:picMkLst>
        </pc:picChg>
        <pc:picChg chg="add mod">
          <ac:chgData name="Iulian Ilie-Nemedi" userId="c5ffad915e5e9439" providerId="LiveId" clId="{4AD7ED1C-B1E3-4296-B431-EAD0D95254D9}" dt="2024-04-01T13:24:51.366" v="1897" actId="1076"/>
          <ac:picMkLst>
            <pc:docMk/>
            <pc:sldMk cId="1304258998" sldId="576"/>
            <ac:picMk id="9" creationId="{50F07DDD-302D-FAE0-14D1-E724FBB631BE}"/>
          </ac:picMkLst>
        </pc:picChg>
        <pc:picChg chg="add mod">
          <ac:chgData name="Iulian Ilie-Nemedi" userId="c5ffad915e5e9439" providerId="LiveId" clId="{4AD7ED1C-B1E3-4296-B431-EAD0D95254D9}" dt="2024-04-01T13:26:33.928" v="1913" actId="1076"/>
          <ac:picMkLst>
            <pc:docMk/>
            <pc:sldMk cId="1304258998" sldId="576"/>
            <ac:picMk id="11" creationId="{503039DB-02A4-9071-271D-0C61A63D00D4}"/>
          </ac:picMkLst>
        </pc:picChg>
        <pc:picChg chg="del">
          <ac:chgData name="Iulian Ilie-Nemedi" userId="c5ffad915e5e9439" providerId="LiveId" clId="{4AD7ED1C-B1E3-4296-B431-EAD0D95254D9}" dt="2024-03-31T08:15:41.335" v="271" actId="478"/>
          <ac:picMkLst>
            <pc:docMk/>
            <pc:sldMk cId="1304258998" sldId="576"/>
            <ac:picMk id="11" creationId="{5568B70E-FC3F-0851-533E-A245D7C20770}"/>
          </ac:picMkLst>
        </pc:picChg>
        <pc:picChg chg="add del mod">
          <ac:chgData name="Iulian Ilie-Nemedi" userId="c5ffad915e5e9439" providerId="LiveId" clId="{4AD7ED1C-B1E3-4296-B431-EAD0D95254D9}" dt="2024-04-01T13:22:14.021" v="1874" actId="478"/>
          <ac:picMkLst>
            <pc:docMk/>
            <pc:sldMk cId="1304258998" sldId="576"/>
            <ac:picMk id="12" creationId="{B40C332E-D0E4-CD2B-DC13-9A37CF20A239}"/>
          </ac:picMkLst>
        </pc:picChg>
        <pc:picChg chg="del">
          <ac:chgData name="Iulian Ilie-Nemedi" userId="c5ffad915e5e9439" providerId="LiveId" clId="{4AD7ED1C-B1E3-4296-B431-EAD0D95254D9}" dt="2024-03-31T08:15:40.663" v="270" actId="478"/>
          <ac:picMkLst>
            <pc:docMk/>
            <pc:sldMk cId="1304258998" sldId="576"/>
            <ac:picMk id="13" creationId="{31351C89-DBE2-88B8-EE6C-DD12410D361A}"/>
          </ac:picMkLst>
        </pc:picChg>
        <pc:picChg chg="add mod">
          <ac:chgData name="Iulian Ilie-Nemedi" userId="c5ffad915e5e9439" providerId="LiveId" clId="{4AD7ED1C-B1E3-4296-B431-EAD0D95254D9}" dt="2024-04-01T13:26:23.228" v="1910" actId="1076"/>
          <ac:picMkLst>
            <pc:docMk/>
            <pc:sldMk cId="1304258998" sldId="576"/>
            <ac:picMk id="14" creationId="{4A5B96BA-AD07-EA68-D1CA-BBB6AC8E0369}"/>
          </ac:picMkLst>
        </pc:picChg>
        <pc:picChg chg="del">
          <ac:chgData name="Iulian Ilie-Nemedi" userId="c5ffad915e5e9439" providerId="LiveId" clId="{4AD7ED1C-B1E3-4296-B431-EAD0D95254D9}" dt="2024-03-31T08:15:42.554" v="273" actId="478"/>
          <ac:picMkLst>
            <pc:docMk/>
            <pc:sldMk cId="1304258998" sldId="576"/>
            <ac:picMk id="15" creationId="{A405D715-85FF-B3C9-4A5A-C4530053D43A}"/>
          </ac:picMkLst>
        </pc:picChg>
        <pc:picChg chg="add del mod">
          <ac:chgData name="Iulian Ilie-Nemedi" userId="c5ffad915e5e9439" providerId="LiveId" clId="{4AD7ED1C-B1E3-4296-B431-EAD0D95254D9}" dt="2024-04-01T13:22:14.493" v="1875" actId="478"/>
          <ac:picMkLst>
            <pc:docMk/>
            <pc:sldMk cId="1304258998" sldId="576"/>
            <ac:picMk id="17" creationId="{5D086B78-85E6-BD32-ECBD-65CAC52C8494}"/>
          </ac:picMkLst>
        </pc:picChg>
        <pc:picChg chg="add mod">
          <ac:chgData name="Iulian Ilie-Nemedi" userId="c5ffad915e5e9439" providerId="LiveId" clId="{4AD7ED1C-B1E3-4296-B431-EAD0D95254D9}" dt="2024-04-01T13:26:23.228" v="1910" actId="1076"/>
          <ac:picMkLst>
            <pc:docMk/>
            <pc:sldMk cId="1304258998" sldId="576"/>
            <ac:picMk id="18" creationId="{E8F0E936-F3D5-9C46-FB36-C4551FEBDA34}"/>
          </ac:picMkLst>
        </pc:picChg>
        <pc:picChg chg="add del mod">
          <ac:chgData name="Iulian Ilie-Nemedi" userId="c5ffad915e5e9439" providerId="LiveId" clId="{4AD7ED1C-B1E3-4296-B431-EAD0D95254D9}" dt="2024-04-01T13:22:14.921" v="1876" actId="478"/>
          <ac:picMkLst>
            <pc:docMk/>
            <pc:sldMk cId="1304258998" sldId="576"/>
            <ac:picMk id="19" creationId="{23557DBA-409C-1DDC-6043-906672A8F6E1}"/>
          </ac:picMkLst>
        </pc:picChg>
        <pc:picChg chg="add del mod">
          <ac:chgData name="Iulian Ilie-Nemedi" userId="c5ffad915e5e9439" providerId="LiveId" clId="{4AD7ED1C-B1E3-4296-B431-EAD0D95254D9}" dt="2024-04-01T13:22:15.881" v="1878" actId="478"/>
          <ac:picMkLst>
            <pc:docMk/>
            <pc:sldMk cId="1304258998" sldId="576"/>
            <ac:picMk id="21" creationId="{F6E733BC-FDA2-4B51-8D63-F209A315AB95}"/>
          </ac:picMkLst>
        </pc:picChg>
        <pc:picChg chg="add del mod">
          <ac:chgData name="Iulian Ilie-Nemedi" userId="c5ffad915e5e9439" providerId="LiveId" clId="{4AD7ED1C-B1E3-4296-B431-EAD0D95254D9}" dt="2024-04-01T13:22:15.311" v="1877" actId="478"/>
          <ac:picMkLst>
            <pc:docMk/>
            <pc:sldMk cId="1304258998" sldId="576"/>
            <ac:picMk id="23" creationId="{6AD5701F-BB5A-DF43-9FE9-BDB7599F1811}"/>
          </ac:picMkLst>
        </pc:picChg>
        <pc:picChg chg="add del mod">
          <ac:chgData name="Iulian Ilie-Nemedi" userId="c5ffad915e5e9439" providerId="LiveId" clId="{4AD7ED1C-B1E3-4296-B431-EAD0D95254D9}" dt="2024-04-01T13:24:13.704" v="1890" actId="478"/>
          <ac:picMkLst>
            <pc:docMk/>
            <pc:sldMk cId="1304258998" sldId="576"/>
            <ac:picMk id="24" creationId="{6A62ACDF-A06F-4377-6EF3-0646A4FF0383}"/>
          </ac:picMkLst>
        </pc:picChg>
        <pc:picChg chg="add del mod">
          <ac:chgData name="Iulian Ilie-Nemedi" userId="c5ffad915e5e9439" providerId="LiveId" clId="{4AD7ED1C-B1E3-4296-B431-EAD0D95254D9}" dt="2024-04-01T13:24:13.704" v="1890" actId="478"/>
          <ac:picMkLst>
            <pc:docMk/>
            <pc:sldMk cId="1304258998" sldId="576"/>
            <ac:picMk id="25" creationId="{EF05B0A5-8D46-4347-C6B5-CC4C20175D9C}"/>
          </ac:picMkLst>
        </pc:picChg>
      </pc:sldChg>
      <pc:sldChg chg="addSp delSp modSp mod ord">
        <pc:chgData name="Iulian Ilie-Nemedi" userId="c5ffad915e5e9439" providerId="LiveId" clId="{4AD7ED1C-B1E3-4296-B431-EAD0D95254D9}" dt="2024-03-31T09:56:03.420" v="497" actId="1076"/>
        <pc:sldMkLst>
          <pc:docMk/>
          <pc:sldMk cId="1528000273" sldId="577"/>
        </pc:sldMkLst>
        <pc:spChg chg="mod">
          <ac:chgData name="Iulian Ilie-Nemedi" userId="c5ffad915e5e9439" providerId="LiveId" clId="{4AD7ED1C-B1E3-4296-B431-EAD0D95254D9}" dt="2024-03-31T09:55:52.830" v="495" actId="20577"/>
          <ac:spMkLst>
            <pc:docMk/>
            <pc:sldMk cId="1528000273" sldId="577"/>
            <ac:spMk id="2" creationId="{00000000-0000-0000-0000-000000000000}"/>
          </ac:spMkLst>
        </pc:spChg>
        <pc:picChg chg="add del mod">
          <ac:chgData name="Iulian Ilie-Nemedi" userId="c5ffad915e5e9439" providerId="LiveId" clId="{4AD7ED1C-B1E3-4296-B431-EAD0D95254D9}" dt="2024-03-31T09:52:42.553" v="441" actId="21"/>
          <ac:picMkLst>
            <pc:docMk/>
            <pc:sldMk cId="1528000273" sldId="577"/>
            <ac:picMk id="4" creationId="{B277332E-5FFA-9510-64A1-C3C92A9B5179}"/>
          </ac:picMkLst>
        </pc:picChg>
        <pc:picChg chg="del">
          <ac:chgData name="Iulian Ilie-Nemedi" userId="c5ffad915e5e9439" providerId="LiveId" clId="{4AD7ED1C-B1E3-4296-B431-EAD0D95254D9}" dt="2024-03-31T09:49:46.359" v="414" actId="478"/>
          <ac:picMkLst>
            <pc:docMk/>
            <pc:sldMk cId="1528000273" sldId="577"/>
            <ac:picMk id="5" creationId="{5CE9E94D-0DD3-547E-2BE0-722C85F95618}"/>
          </ac:picMkLst>
        </pc:picChg>
        <pc:picChg chg="add del mod">
          <ac:chgData name="Iulian Ilie-Nemedi" userId="c5ffad915e5e9439" providerId="LiveId" clId="{4AD7ED1C-B1E3-4296-B431-EAD0D95254D9}" dt="2024-03-31T09:51:15.942" v="430" actId="21"/>
          <ac:picMkLst>
            <pc:docMk/>
            <pc:sldMk cId="1528000273" sldId="577"/>
            <ac:picMk id="7" creationId="{0B1A7C5E-2431-EE25-8554-A8A625FC1E0F}"/>
          </ac:picMkLst>
        </pc:picChg>
        <pc:picChg chg="add del mod">
          <ac:chgData name="Iulian Ilie-Nemedi" userId="c5ffad915e5e9439" providerId="LiveId" clId="{4AD7ED1C-B1E3-4296-B431-EAD0D95254D9}" dt="2024-03-31T09:53:23.185" v="451" actId="21"/>
          <ac:picMkLst>
            <pc:docMk/>
            <pc:sldMk cId="1528000273" sldId="577"/>
            <ac:picMk id="8" creationId="{0B1A7C5E-2431-EE25-8554-A8A625FC1E0F}"/>
          </ac:picMkLst>
        </pc:picChg>
        <pc:picChg chg="add mod">
          <ac:chgData name="Iulian Ilie-Nemedi" userId="c5ffad915e5e9439" providerId="LiveId" clId="{4AD7ED1C-B1E3-4296-B431-EAD0D95254D9}" dt="2024-03-31T09:54:14.203" v="471" actId="14100"/>
          <ac:picMkLst>
            <pc:docMk/>
            <pc:sldMk cId="1528000273" sldId="577"/>
            <ac:picMk id="9" creationId="{2C397A2E-8A77-F7E2-467E-9FAD9B6469BC}"/>
          </ac:picMkLst>
        </pc:picChg>
        <pc:picChg chg="del">
          <ac:chgData name="Iulian Ilie-Nemedi" userId="c5ffad915e5e9439" providerId="LiveId" clId="{4AD7ED1C-B1E3-4296-B431-EAD0D95254D9}" dt="2024-03-31T09:49:47.361" v="416" actId="478"/>
          <ac:picMkLst>
            <pc:docMk/>
            <pc:sldMk cId="1528000273" sldId="577"/>
            <ac:picMk id="10" creationId="{64035AD2-8264-352E-EFE4-578958E6E48E}"/>
          </ac:picMkLst>
        </pc:picChg>
        <pc:picChg chg="del">
          <ac:chgData name="Iulian Ilie-Nemedi" userId="c5ffad915e5e9439" providerId="LiveId" clId="{4AD7ED1C-B1E3-4296-B431-EAD0D95254D9}" dt="2024-03-31T09:49:46.941" v="415" actId="478"/>
          <ac:picMkLst>
            <pc:docMk/>
            <pc:sldMk cId="1528000273" sldId="577"/>
            <ac:picMk id="12" creationId="{58CA5521-B9E1-B853-696A-F256F7C3166E}"/>
          </ac:picMkLst>
        </pc:picChg>
        <pc:picChg chg="del">
          <ac:chgData name="Iulian Ilie-Nemedi" userId="c5ffad915e5e9439" providerId="LiveId" clId="{4AD7ED1C-B1E3-4296-B431-EAD0D95254D9}" dt="2024-03-31T09:49:47.936" v="417" actId="478"/>
          <ac:picMkLst>
            <pc:docMk/>
            <pc:sldMk cId="1528000273" sldId="577"/>
            <ac:picMk id="13" creationId="{061D111A-048E-DC08-EEFA-F417D3FE2A12}"/>
          </ac:picMkLst>
        </pc:picChg>
        <pc:picChg chg="add mod">
          <ac:chgData name="Iulian Ilie-Nemedi" userId="c5ffad915e5e9439" providerId="LiveId" clId="{4AD7ED1C-B1E3-4296-B431-EAD0D95254D9}" dt="2024-03-31T09:54:19.330" v="472" actId="1076"/>
          <ac:picMkLst>
            <pc:docMk/>
            <pc:sldMk cId="1528000273" sldId="577"/>
            <ac:picMk id="14" creationId="{B394E6C4-1CF0-6210-1689-AE88C72D56E6}"/>
          </ac:picMkLst>
        </pc:picChg>
        <pc:picChg chg="add del mod">
          <ac:chgData name="Iulian Ilie-Nemedi" userId="c5ffad915e5e9439" providerId="LiveId" clId="{4AD7ED1C-B1E3-4296-B431-EAD0D95254D9}" dt="2024-03-31T09:53:57.144" v="464" actId="21"/>
          <ac:picMkLst>
            <pc:docMk/>
            <pc:sldMk cId="1528000273" sldId="577"/>
            <ac:picMk id="15" creationId="{0B1A7C5E-2431-EE25-8554-A8A625FC1E0F}"/>
          </ac:picMkLst>
        </pc:picChg>
        <pc:picChg chg="add mod">
          <ac:chgData name="Iulian Ilie-Nemedi" userId="c5ffad915e5e9439" providerId="LiveId" clId="{4AD7ED1C-B1E3-4296-B431-EAD0D95254D9}" dt="2024-03-31T09:56:03.420" v="497" actId="1076"/>
          <ac:picMkLst>
            <pc:docMk/>
            <pc:sldMk cId="1528000273" sldId="577"/>
            <ac:picMk id="16" creationId="{E872F683-0B60-62E7-A821-E5AD28C26266}"/>
          </ac:picMkLst>
        </pc:picChg>
        <pc:picChg chg="add mod">
          <ac:chgData name="Iulian Ilie-Nemedi" userId="c5ffad915e5e9439" providerId="LiveId" clId="{4AD7ED1C-B1E3-4296-B431-EAD0D95254D9}" dt="2024-03-31T09:56:03.420" v="497" actId="1076"/>
          <ac:picMkLst>
            <pc:docMk/>
            <pc:sldMk cId="1528000273" sldId="577"/>
            <ac:picMk id="17" creationId="{4D03E4D1-CEA4-97D3-FEC9-22C6BB56CF17}"/>
          </ac:picMkLst>
        </pc:picChg>
      </pc:sldChg>
      <pc:sldChg chg="addSp delSp modSp mod">
        <pc:chgData name="Iulian Ilie-Nemedi" userId="c5ffad915e5e9439" providerId="LiveId" clId="{4AD7ED1C-B1E3-4296-B431-EAD0D95254D9}" dt="2024-03-31T09:55:46.931" v="489" actId="1076"/>
        <pc:sldMkLst>
          <pc:docMk/>
          <pc:sldMk cId="2543786811" sldId="578"/>
        </pc:sldMkLst>
        <pc:picChg chg="del">
          <ac:chgData name="Iulian Ilie-Nemedi" userId="c5ffad915e5e9439" providerId="LiveId" clId="{4AD7ED1C-B1E3-4296-B431-EAD0D95254D9}" dt="2024-03-31T09:49:49.799" v="418" actId="478"/>
          <ac:picMkLst>
            <pc:docMk/>
            <pc:sldMk cId="2543786811" sldId="578"/>
            <ac:picMk id="4" creationId="{EB8537E3-F175-77A1-42EA-2E48B6D6EE3C}"/>
          </ac:picMkLst>
        </pc:picChg>
        <pc:picChg chg="add del mod">
          <ac:chgData name="Iulian Ilie-Nemedi" userId="c5ffad915e5e9439" providerId="LiveId" clId="{4AD7ED1C-B1E3-4296-B431-EAD0D95254D9}" dt="2024-03-31T09:52:48.215" v="444" actId="21"/>
          <ac:picMkLst>
            <pc:docMk/>
            <pc:sldMk cId="2543786811" sldId="578"/>
            <ac:picMk id="5" creationId="{2C397A2E-8A77-F7E2-467E-9FAD9B6469BC}"/>
          </ac:picMkLst>
        </pc:picChg>
        <pc:picChg chg="add mod ord">
          <ac:chgData name="Iulian Ilie-Nemedi" userId="c5ffad915e5e9439" providerId="LiveId" clId="{4AD7ED1C-B1E3-4296-B431-EAD0D95254D9}" dt="2024-03-31T09:55:28.121" v="487" actId="14100"/>
          <ac:picMkLst>
            <pc:docMk/>
            <pc:sldMk cId="2543786811" sldId="578"/>
            <ac:picMk id="6" creationId="{B277332E-5FFA-9510-64A1-C3C92A9B5179}"/>
          </ac:picMkLst>
        </pc:picChg>
        <pc:picChg chg="add del mod">
          <ac:chgData name="Iulian Ilie-Nemedi" userId="c5ffad915e5e9439" providerId="LiveId" clId="{4AD7ED1C-B1E3-4296-B431-EAD0D95254D9}" dt="2024-03-31T09:52:34.878" v="436" actId="21"/>
          <ac:picMkLst>
            <pc:docMk/>
            <pc:sldMk cId="2543786811" sldId="578"/>
            <ac:picMk id="7" creationId="{0B1A7C5E-2431-EE25-8554-A8A625FC1E0F}"/>
          </ac:picMkLst>
        </pc:picChg>
        <pc:picChg chg="del">
          <ac:chgData name="Iulian Ilie-Nemedi" userId="c5ffad915e5e9439" providerId="LiveId" clId="{4AD7ED1C-B1E3-4296-B431-EAD0D95254D9}" dt="2024-03-31T09:49:51.017" v="420" actId="478"/>
          <ac:picMkLst>
            <pc:docMk/>
            <pc:sldMk cId="2543786811" sldId="578"/>
            <ac:picMk id="9" creationId="{CA7EA0B4-76C6-5EAA-0A72-1B79CA812F87}"/>
          </ac:picMkLst>
        </pc:picChg>
        <pc:picChg chg="add mod">
          <ac:chgData name="Iulian Ilie-Nemedi" userId="c5ffad915e5e9439" providerId="LiveId" clId="{4AD7ED1C-B1E3-4296-B431-EAD0D95254D9}" dt="2024-03-31T09:55:20.558" v="484" actId="1076"/>
          <ac:picMkLst>
            <pc:docMk/>
            <pc:sldMk cId="2543786811" sldId="578"/>
            <ac:picMk id="10" creationId="{B35271C1-9631-5119-26F2-6EF0DB4C4EE3}"/>
          </ac:picMkLst>
        </pc:picChg>
        <pc:picChg chg="del">
          <ac:chgData name="Iulian Ilie-Nemedi" userId="c5ffad915e5e9439" providerId="LiveId" clId="{4AD7ED1C-B1E3-4296-B431-EAD0D95254D9}" dt="2024-03-31T09:49:50.472" v="419" actId="478"/>
          <ac:picMkLst>
            <pc:docMk/>
            <pc:sldMk cId="2543786811" sldId="578"/>
            <ac:picMk id="11" creationId="{40936BB8-AB12-3BD5-D6EF-6EB2E28EA35A}"/>
          </ac:picMkLst>
        </pc:picChg>
        <pc:picChg chg="add mod">
          <ac:chgData name="Iulian Ilie-Nemedi" userId="c5ffad915e5e9439" providerId="LiveId" clId="{4AD7ED1C-B1E3-4296-B431-EAD0D95254D9}" dt="2024-03-31T09:55:46.931" v="489" actId="1076"/>
          <ac:picMkLst>
            <pc:docMk/>
            <pc:sldMk cId="2543786811" sldId="578"/>
            <ac:picMk id="12" creationId="{07067753-6FA3-2D50-B424-4D38B5806F68}"/>
          </ac:picMkLst>
        </pc:picChg>
        <pc:picChg chg="add mod">
          <ac:chgData name="Iulian Ilie-Nemedi" userId="c5ffad915e5e9439" providerId="LiveId" clId="{4AD7ED1C-B1E3-4296-B431-EAD0D95254D9}" dt="2024-03-31T09:55:46.931" v="489" actId="1076"/>
          <ac:picMkLst>
            <pc:docMk/>
            <pc:sldMk cId="2543786811" sldId="578"/>
            <ac:picMk id="13" creationId="{3CA3915A-CD48-F15F-3941-8B5894D141E3}"/>
          </ac:picMkLst>
        </pc:picChg>
        <pc:picChg chg="add mod">
          <ac:chgData name="Iulian Ilie-Nemedi" userId="c5ffad915e5e9439" providerId="LiveId" clId="{4AD7ED1C-B1E3-4296-B431-EAD0D95254D9}" dt="2024-03-31T09:55:15.410" v="483" actId="1076"/>
          <ac:picMkLst>
            <pc:docMk/>
            <pc:sldMk cId="2543786811" sldId="578"/>
            <ac:picMk id="15" creationId="{0B1A7C5E-2431-EE25-8554-A8A625FC1E0F}"/>
          </ac:picMkLst>
        </pc:picChg>
      </pc:sldChg>
      <pc:sldChg chg="modAnim">
        <pc:chgData name="Iulian Ilie-Nemedi" userId="c5ffad915e5e9439" providerId="LiveId" clId="{4AD7ED1C-B1E3-4296-B431-EAD0D95254D9}" dt="2024-03-31T12:45:47.940" v="820"/>
        <pc:sldMkLst>
          <pc:docMk/>
          <pc:sldMk cId="968456205" sldId="579"/>
        </pc:sldMkLst>
      </pc:sldChg>
      <pc:sldChg chg="modSp modAnim">
        <pc:chgData name="Iulian Ilie-Nemedi" userId="c5ffad915e5e9439" providerId="LiveId" clId="{4AD7ED1C-B1E3-4296-B431-EAD0D95254D9}" dt="2024-03-31T21:11:57.371" v="1604" actId="6549"/>
        <pc:sldMkLst>
          <pc:docMk/>
          <pc:sldMk cId="1404231070" sldId="580"/>
        </pc:sldMkLst>
        <pc:spChg chg="mod">
          <ac:chgData name="Iulian Ilie-Nemedi" userId="c5ffad915e5e9439" providerId="LiveId" clId="{4AD7ED1C-B1E3-4296-B431-EAD0D95254D9}" dt="2024-03-31T21:11:57.371" v="1604" actId="6549"/>
          <ac:spMkLst>
            <pc:docMk/>
            <pc:sldMk cId="1404231070" sldId="580"/>
            <ac:spMk id="4" creationId="{138E90C0-FF25-532A-5063-1F81D73D8CB5}"/>
          </ac:spMkLst>
        </pc:spChg>
      </pc:sldChg>
      <pc:sldChg chg="modSp mod modAnim">
        <pc:chgData name="Iulian Ilie-Nemedi" userId="c5ffad915e5e9439" providerId="LiveId" clId="{4AD7ED1C-B1E3-4296-B431-EAD0D95254D9}" dt="2024-03-31T12:59:26.884" v="838"/>
        <pc:sldMkLst>
          <pc:docMk/>
          <pc:sldMk cId="2816727632" sldId="581"/>
        </pc:sldMkLst>
        <pc:spChg chg="mod">
          <ac:chgData name="Iulian Ilie-Nemedi" userId="c5ffad915e5e9439" providerId="LiveId" clId="{4AD7ED1C-B1E3-4296-B431-EAD0D95254D9}" dt="2024-03-31T12:58:45.666" v="828" actId="20577"/>
          <ac:spMkLst>
            <pc:docMk/>
            <pc:sldMk cId="2816727632" sldId="581"/>
            <ac:spMk id="2" creationId="{00000000-0000-0000-0000-000000000000}"/>
          </ac:spMkLst>
        </pc:spChg>
        <pc:spChg chg="mod">
          <ac:chgData name="Iulian Ilie-Nemedi" userId="c5ffad915e5e9439" providerId="LiveId" clId="{4AD7ED1C-B1E3-4296-B431-EAD0D95254D9}" dt="2024-03-31T12:59:06.673" v="831" actId="20578"/>
          <ac:spMkLst>
            <pc:docMk/>
            <pc:sldMk cId="2816727632" sldId="581"/>
            <ac:spMk id="4" creationId="{138E90C0-FF25-532A-5063-1F81D73D8CB5}"/>
          </ac:spMkLst>
        </pc:spChg>
      </pc:sldChg>
      <pc:sldChg chg="modAnim">
        <pc:chgData name="Iulian Ilie-Nemedi" userId="c5ffad915e5e9439" providerId="LiveId" clId="{4AD7ED1C-B1E3-4296-B431-EAD0D95254D9}" dt="2024-03-31T13:00:02.139" v="846"/>
        <pc:sldMkLst>
          <pc:docMk/>
          <pc:sldMk cId="2998501456" sldId="582"/>
        </pc:sldMkLst>
      </pc:sldChg>
      <pc:sldChg chg="modAnim">
        <pc:chgData name="Iulian Ilie-Nemedi" userId="c5ffad915e5e9439" providerId="LiveId" clId="{4AD7ED1C-B1E3-4296-B431-EAD0D95254D9}" dt="2024-03-31T13:41:13.017" v="1008"/>
        <pc:sldMkLst>
          <pc:docMk/>
          <pc:sldMk cId="64573026" sldId="583"/>
        </pc:sldMkLst>
      </pc:sldChg>
      <pc:sldChg chg="modAnim">
        <pc:chgData name="Iulian Ilie-Nemedi" userId="c5ffad915e5e9439" providerId="LiveId" clId="{4AD7ED1C-B1E3-4296-B431-EAD0D95254D9}" dt="2024-03-31T13:41:40.341" v="1014"/>
        <pc:sldMkLst>
          <pc:docMk/>
          <pc:sldMk cId="991866723" sldId="584"/>
        </pc:sldMkLst>
      </pc:sldChg>
      <pc:sldChg chg="modAnim">
        <pc:chgData name="Iulian Ilie-Nemedi" userId="c5ffad915e5e9439" providerId="LiveId" clId="{4AD7ED1C-B1E3-4296-B431-EAD0D95254D9}" dt="2024-03-31T14:52:40.608" v="1161"/>
        <pc:sldMkLst>
          <pc:docMk/>
          <pc:sldMk cId="3434848130" sldId="585"/>
        </pc:sldMkLst>
      </pc:sldChg>
      <pc:sldChg chg="modSp mod modAnim">
        <pc:chgData name="Iulian Ilie-Nemedi" userId="c5ffad915e5e9439" providerId="LiveId" clId="{4AD7ED1C-B1E3-4296-B431-EAD0D95254D9}" dt="2024-03-31T14:54:32.757" v="1194"/>
        <pc:sldMkLst>
          <pc:docMk/>
          <pc:sldMk cId="3087434294" sldId="586"/>
        </pc:sldMkLst>
        <pc:spChg chg="mod">
          <ac:chgData name="Iulian Ilie-Nemedi" userId="c5ffad915e5e9439" providerId="LiveId" clId="{4AD7ED1C-B1E3-4296-B431-EAD0D95254D9}" dt="2024-03-31T14:53:53.366" v="1186" actId="20577"/>
          <ac:spMkLst>
            <pc:docMk/>
            <pc:sldMk cId="3087434294" sldId="586"/>
            <ac:spMk id="2" creationId="{00000000-0000-0000-0000-000000000000}"/>
          </ac:spMkLst>
        </pc:spChg>
      </pc:sldChg>
      <pc:sldChg chg="modSp mod modAnim">
        <pc:chgData name="Iulian Ilie-Nemedi" userId="c5ffad915e5e9439" providerId="LiveId" clId="{4AD7ED1C-B1E3-4296-B431-EAD0D95254D9}" dt="2024-03-31T17:41:08.611" v="1209"/>
        <pc:sldMkLst>
          <pc:docMk/>
          <pc:sldMk cId="3233612434" sldId="587"/>
        </pc:sldMkLst>
        <pc:spChg chg="mod">
          <ac:chgData name="Iulian Ilie-Nemedi" userId="c5ffad915e5e9439" providerId="LiveId" clId="{4AD7ED1C-B1E3-4296-B431-EAD0D95254D9}" dt="2024-03-31T14:54:41.188" v="1199" actId="20577"/>
          <ac:spMkLst>
            <pc:docMk/>
            <pc:sldMk cId="3233612434" sldId="587"/>
            <ac:spMk id="2" creationId="{00000000-0000-0000-0000-000000000000}"/>
          </ac:spMkLst>
        </pc:spChg>
      </pc:sldChg>
      <pc:sldChg chg="modSp mod modAnim">
        <pc:chgData name="Iulian Ilie-Nemedi" userId="c5ffad915e5e9439" providerId="LiveId" clId="{4AD7ED1C-B1E3-4296-B431-EAD0D95254D9}" dt="2024-03-31T21:27:45" v="1631" actId="14734"/>
        <pc:sldMkLst>
          <pc:docMk/>
          <pc:sldMk cId="2283099885" sldId="588"/>
        </pc:sldMkLst>
        <pc:graphicFrameChg chg="mod modGraphic">
          <ac:chgData name="Iulian Ilie-Nemedi" userId="c5ffad915e5e9439" providerId="LiveId" clId="{4AD7ED1C-B1E3-4296-B431-EAD0D95254D9}" dt="2024-03-31T21:27:45" v="1631" actId="14734"/>
          <ac:graphicFrameMkLst>
            <pc:docMk/>
            <pc:sldMk cId="2283099885" sldId="588"/>
            <ac:graphicFrameMk id="3" creationId="{04BE383C-3834-804E-847F-51EC6019E922}"/>
          </ac:graphicFrameMkLst>
        </pc:graphicFrameChg>
      </pc:sldChg>
      <pc:sldChg chg="modSp mod modAnim">
        <pc:chgData name="Iulian Ilie-Nemedi" userId="c5ffad915e5e9439" providerId="LiveId" clId="{4AD7ED1C-B1E3-4296-B431-EAD0D95254D9}" dt="2024-03-31T17:42:33.213" v="1230"/>
        <pc:sldMkLst>
          <pc:docMk/>
          <pc:sldMk cId="774369540" sldId="589"/>
        </pc:sldMkLst>
        <pc:spChg chg="mod">
          <ac:chgData name="Iulian Ilie-Nemedi" userId="c5ffad915e5e9439" providerId="LiveId" clId="{4AD7ED1C-B1E3-4296-B431-EAD0D95254D9}" dt="2024-03-31T17:41:59.023" v="1222" actId="20577"/>
          <ac:spMkLst>
            <pc:docMk/>
            <pc:sldMk cId="774369540" sldId="589"/>
            <ac:spMk id="2" creationId="{00000000-0000-0000-0000-000000000000}"/>
          </ac:spMkLst>
        </pc:spChg>
      </pc:sldChg>
      <pc:sldChg chg="addSp delSp modSp mod modAnim">
        <pc:chgData name="Iulian Ilie-Nemedi" userId="c5ffad915e5e9439" providerId="LiveId" clId="{4AD7ED1C-B1E3-4296-B431-EAD0D95254D9}" dt="2024-03-31T17:43:56.126" v="1243"/>
        <pc:sldMkLst>
          <pc:docMk/>
          <pc:sldMk cId="2344691778" sldId="590"/>
        </pc:sldMkLst>
        <pc:spChg chg="mod">
          <ac:chgData name="Iulian Ilie-Nemedi" userId="c5ffad915e5e9439" providerId="LiveId" clId="{4AD7ED1C-B1E3-4296-B431-EAD0D95254D9}" dt="2024-03-31T17:43:36.672" v="1238" actId="20577"/>
          <ac:spMkLst>
            <pc:docMk/>
            <pc:sldMk cId="2344691778" sldId="590"/>
            <ac:spMk id="4" creationId="{138E90C0-FF25-532A-5063-1F81D73D8CB5}"/>
          </ac:spMkLst>
        </pc:spChg>
        <pc:picChg chg="add del mod">
          <ac:chgData name="Iulian Ilie-Nemedi" userId="c5ffad915e5e9439" providerId="LiveId" clId="{4AD7ED1C-B1E3-4296-B431-EAD0D95254D9}" dt="2024-03-31T14:21:44.401" v="1045" actId="21"/>
          <ac:picMkLst>
            <pc:docMk/>
            <pc:sldMk cId="2344691778" sldId="590"/>
            <ac:picMk id="5" creationId="{E1CB9009-E7CE-02E7-686C-C7F13F44F155}"/>
          </ac:picMkLst>
        </pc:picChg>
        <pc:picChg chg="add mod">
          <ac:chgData name="Iulian Ilie-Nemedi" userId="c5ffad915e5e9439" providerId="LiveId" clId="{4AD7ED1C-B1E3-4296-B431-EAD0D95254D9}" dt="2024-03-31T17:43:41.455" v="1239" actId="1076"/>
          <ac:picMkLst>
            <pc:docMk/>
            <pc:sldMk cId="2344691778" sldId="590"/>
            <ac:picMk id="1026" creationId="{CF1D5289-A8F8-0BE6-C876-9E7C433F72C2}"/>
          </ac:picMkLst>
        </pc:picChg>
      </pc:sldChg>
      <pc:sldChg chg="modSp modAnim">
        <pc:chgData name="Iulian Ilie-Nemedi" userId="c5ffad915e5e9439" providerId="LiveId" clId="{4AD7ED1C-B1E3-4296-B431-EAD0D95254D9}" dt="2024-03-31T17:47:03.864" v="1257" actId="20577"/>
        <pc:sldMkLst>
          <pc:docMk/>
          <pc:sldMk cId="2748203346" sldId="591"/>
        </pc:sldMkLst>
        <pc:spChg chg="mod">
          <ac:chgData name="Iulian Ilie-Nemedi" userId="c5ffad915e5e9439" providerId="LiveId" clId="{4AD7ED1C-B1E3-4296-B431-EAD0D95254D9}" dt="2024-03-31T17:47:03.864" v="1257" actId="20577"/>
          <ac:spMkLst>
            <pc:docMk/>
            <pc:sldMk cId="2748203346" sldId="591"/>
            <ac:spMk id="2" creationId="{00000000-0000-0000-0000-000000000000}"/>
          </ac:spMkLst>
        </pc:spChg>
      </pc:sldChg>
      <pc:sldChg chg="modSp modAnim">
        <pc:chgData name="Iulian Ilie-Nemedi" userId="c5ffad915e5e9439" providerId="LiveId" clId="{4AD7ED1C-B1E3-4296-B431-EAD0D95254D9}" dt="2024-03-31T17:47:08.973" v="1263" actId="20577"/>
        <pc:sldMkLst>
          <pc:docMk/>
          <pc:sldMk cId="1819041659" sldId="592"/>
        </pc:sldMkLst>
        <pc:spChg chg="mod">
          <ac:chgData name="Iulian Ilie-Nemedi" userId="c5ffad915e5e9439" providerId="LiveId" clId="{4AD7ED1C-B1E3-4296-B431-EAD0D95254D9}" dt="2024-03-31T17:47:08.973" v="1263" actId="20577"/>
          <ac:spMkLst>
            <pc:docMk/>
            <pc:sldMk cId="1819041659" sldId="592"/>
            <ac:spMk id="2" creationId="{00000000-0000-0000-0000-000000000000}"/>
          </ac:spMkLst>
        </pc:spChg>
      </pc:sldChg>
      <pc:sldChg chg="modSp mod">
        <pc:chgData name="Iulian Ilie-Nemedi" userId="c5ffad915e5e9439" providerId="LiveId" clId="{4AD7ED1C-B1E3-4296-B431-EAD0D95254D9}" dt="2024-03-31T21:12:08.560" v="1606" actId="6549"/>
        <pc:sldMkLst>
          <pc:docMk/>
          <pc:sldMk cId="638632829" sldId="593"/>
        </pc:sldMkLst>
        <pc:spChg chg="mod">
          <ac:chgData name="Iulian Ilie-Nemedi" userId="c5ffad915e5e9439" providerId="LiveId" clId="{4AD7ED1C-B1E3-4296-B431-EAD0D95254D9}" dt="2024-03-31T17:47:14.978" v="1268" actId="20577"/>
          <ac:spMkLst>
            <pc:docMk/>
            <pc:sldMk cId="638632829" sldId="593"/>
            <ac:spMk id="2" creationId="{00000000-0000-0000-0000-000000000000}"/>
          </ac:spMkLst>
        </pc:spChg>
        <pc:spChg chg="mod">
          <ac:chgData name="Iulian Ilie-Nemedi" userId="c5ffad915e5e9439" providerId="LiveId" clId="{4AD7ED1C-B1E3-4296-B431-EAD0D95254D9}" dt="2024-03-31T21:12:08.560" v="1606" actId="6549"/>
          <ac:spMkLst>
            <pc:docMk/>
            <pc:sldMk cId="638632829" sldId="593"/>
            <ac:spMk id="4" creationId="{138E90C0-FF25-532A-5063-1F81D73D8CB5}"/>
          </ac:spMkLst>
        </pc:spChg>
      </pc:sldChg>
      <pc:sldChg chg="addSp delSp modSp modAnim">
        <pc:chgData name="Iulian Ilie-Nemedi" userId="c5ffad915e5e9439" providerId="LiveId" clId="{4AD7ED1C-B1E3-4296-B431-EAD0D95254D9}" dt="2024-03-31T18:58:22.952" v="1591"/>
        <pc:sldMkLst>
          <pc:docMk/>
          <pc:sldMk cId="518402339" sldId="594"/>
        </pc:sldMkLst>
        <pc:spChg chg="mod">
          <ac:chgData name="Iulian Ilie-Nemedi" userId="c5ffad915e5e9439" providerId="LiveId" clId="{4AD7ED1C-B1E3-4296-B431-EAD0D95254D9}" dt="2024-03-31T18:57:54.462" v="1583" actId="6549"/>
          <ac:spMkLst>
            <pc:docMk/>
            <pc:sldMk cId="518402339" sldId="594"/>
            <ac:spMk id="4" creationId="{138E90C0-FF25-532A-5063-1F81D73D8CB5}"/>
          </ac:spMkLst>
        </pc:spChg>
        <pc:picChg chg="add del">
          <ac:chgData name="Iulian Ilie-Nemedi" userId="c5ffad915e5e9439" providerId="LiveId" clId="{4AD7ED1C-B1E3-4296-B431-EAD0D95254D9}" dt="2024-03-31T18:57:36.973" v="1576" actId="478"/>
          <ac:picMkLst>
            <pc:docMk/>
            <pc:sldMk cId="518402339" sldId="594"/>
            <ac:picMk id="1026" creationId="{1A1D3B44-3E3F-5A2B-4912-684E9E470CF3}"/>
          </ac:picMkLst>
        </pc:picChg>
        <pc:picChg chg="add del mod">
          <ac:chgData name="Iulian Ilie-Nemedi" userId="c5ffad915e5e9439" providerId="LiveId" clId="{4AD7ED1C-B1E3-4296-B431-EAD0D95254D9}" dt="2024-03-31T18:57:56.906" v="1584" actId="478"/>
          <ac:picMkLst>
            <pc:docMk/>
            <pc:sldMk cId="518402339" sldId="594"/>
            <ac:picMk id="1028" creationId="{53332720-B74A-5BF0-1BA3-0D166563CAE2}"/>
          </ac:picMkLst>
        </pc:picChg>
        <pc:picChg chg="add mod">
          <ac:chgData name="Iulian Ilie-Nemedi" userId="c5ffad915e5e9439" providerId="LiveId" clId="{4AD7ED1C-B1E3-4296-B431-EAD0D95254D9}" dt="2024-03-31T18:58:09.066" v="1588" actId="167"/>
          <ac:picMkLst>
            <pc:docMk/>
            <pc:sldMk cId="518402339" sldId="594"/>
            <ac:picMk id="1030" creationId="{59E889A0-89CC-EFDF-FD4F-611355523608}"/>
          </ac:picMkLst>
        </pc:picChg>
      </pc:sldChg>
      <pc:sldChg chg="addSp modSp mod modAnim">
        <pc:chgData name="Iulian Ilie-Nemedi" userId="c5ffad915e5e9439" providerId="LiveId" clId="{4AD7ED1C-B1E3-4296-B431-EAD0D95254D9}" dt="2024-03-31T18:59:37.575" v="1600"/>
        <pc:sldMkLst>
          <pc:docMk/>
          <pc:sldMk cId="2940045978" sldId="595"/>
        </pc:sldMkLst>
        <pc:spChg chg="mod">
          <ac:chgData name="Iulian Ilie-Nemedi" userId="c5ffad915e5e9439" providerId="LiveId" clId="{4AD7ED1C-B1E3-4296-B431-EAD0D95254D9}" dt="2024-03-31T17:47:52.121" v="1279" actId="20577"/>
          <ac:spMkLst>
            <pc:docMk/>
            <pc:sldMk cId="2940045978" sldId="595"/>
            <ac:spMk id="2" creationId="{00000000-0000-0000-0000-000000000000}"/>
          </ac:spMkLst>
        </pc:spChg>
        <pc:spChg chg="mod">
          <ac:chgData name="Iulian Ilie-Nemedi" userId="c5ffad915e5e9439" providerId="LiveId" clId="{4AD7ED1C-B1E3-4296-B431-EAD0D95254D9}" dt="2024-03-31T18:59:27.518" v="1596" actId="20577"/>
          <ac:spMkLst>
            <pc:docMk/>
            <pc:sldMk cId="2940045978" sldId="595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8:59:30.702" v="1597" actId="1076"/>
          <ac:picMkLst>
            <pc:docMk/>
            <pc:sldMk cId="2940045978" sldId="595"/>
            <ac:picMk id="2050" creationId="{F6377DD3-0064-DBDE-0A3A-9D83B8FD576C}"/>
          </ac:picMkLst>
        </pc:picChg>
      </pc:sldChg>
      <pc:sldChg chg="modAnim">
        <pc:chgData name="Iulian Ilie-Nemedi" userId="c5ffad915e5e9439" providerId="LiveId" clId="{4AD7ED1C-B1E3-4296-B431-EAD0D95254D9}" dt="2024-03-31T17:48:20.939" v="1287"/>
        <pc:sldMkLst>
          <pc:docMk/>
          <pc:sldMk cId="56283388" sldId="596"/>
        </pc:sldMkLst>
      </pc:sldChg>
      <pc:sldChg chg="modSp mod modAnim">
        <pc:chgData name="Iulian Ilie-Nemedi" userId="c5ffad915e5e9439" providerId="LiveId" clId="{4AD7ED1C-B1E3-4296-B431-EAD0D95254D9}" dt="2024-03-31T17:48:49.132" v="1298"/>
        <pc:sldMkLst>
          <pc:docMk/>
          <pc:sldMk cId="1384677894" sldId="597"/>
        </pc:sldMkLst>
        <pc:spChg chg="mod">
          <ac:chgData name="Iulian Ilie-Nemedi" userId="c5ffad915e5e9439" providerId="LiveId" clId="{4AD7ED1C-B1E3-4296-B431-EAD0D95254D9}" dt="2024-03-31T17:48:24.495" v="1292" actId="20577"/>
          <ac:spMkLst>
            <pc:docMk/>
            <pc:sldMk cId="1384677894" sldId="597"/>
            <ac:spMk id="2" creationId="{00000000-0000-0000-0000-000000000000}"/>
          </ac:spMkLst>
        </pc:spChg>
      </pc:sldChg>
      <pc:sldChg chg="modAnim">
        <pc:chgData name="Iulian Ilie-Nemedi" userId="c5ffad915e5e9439" providerId="LiveId" clId="{4AD7ED1C-B1E3-4296-B431-EAD0D95254D9}" dt="2024-03-31T14:24:04.035" v="1067"/>
        <pc:sldMkLst>
          <pc:docMk/>
          <pc:sldMk cId="3044350154" sldId="598"/>
        </pc:sldMkLst>
      </pc:sldChg>
      <pc:sldChg chg="addSp modSp modAnim">
        <pc:chgData name="Iulian Ilie-Nemedi" userId="c5ffad915e5e9439" providerId="LiveId" clId="{4AD7ED1C-B1E3-4296-B431-EAD0D95254D9}" dt="2024-03-31T14:23:42.774" v="1064"/>
        <pc:sldMkLst>
          <pc:docMk/>
          <pc:sldMk cId="3662045046" sldId="599"/>
        </pc:sldMkLst>
        <pc:picChg chg="add mod">
          <ac:chgData name="Iulian Ilie-Nemedi" userId="c5ffad915e5e9439" providerId="LiveId" clId="{4AD7ED1C-B1E3-4296-B431-EAD0D95254D9}" dt="2024-03-31T14:23:28.337" v="1062"/>
          <ac:picMkLst>
            <pc:docMk/>
            <pc:sldMk cId="3662045046" sldId="599"/>
            <ac:picMk id="3" creationId="{AC192888-7708-CCAC-24D8-C8A64A7009EF}"/>
          </ac:picMkLst>
        </pc:picChg>
      </pc:sldChg>
      <pc:sldChg chg="addSp modSp modAnim">
        <pc:chgData name="Iulian Ilie-Nemedi" userId="c5ffad915e5e9439" providerId="LiveId" clId="{4AD7ED1C-B1E3-4296-B431-EAD0D95254D9}" dt="2024-03-31T14:22:49.251" v="1060" actId="20577"/>
        <pc:sldMkLst>
          <pc:docMk/>
          <pc:sldMk cId="610855189" sldId="600"/>
        </pc:sldMkLst>
        <pc:spChg chg="mod">
          <ac:chgData name="Iulian Ilie-Nemedi" userId="c5ffad915e5e9439" providerId="LiveId" clId="{4AD7ED1C-B1E3-4296-B431-EAD0D95254D9}" dt="2024-03-31T14:22:49.251" v="1060" actId="20577"/>
          <ac:spMkLst>
            <pc:docMk/>
            <pc:sldMk cId="610855189" sldId="600"/>
            <ac:spMk id="2" creationId="{00000000-0000-0000-0000-000000000000}"/>
          </ac:spMkLst>
        </pc:spChg>
        <pc:spChg chg="mod">
          <ac:chgData name="Iulian Ilie-Nemedi" userId="c5ffad915e5e9439" providerId="LiveId" clId="{4AD7ED1C-B1E3-4296-B431-EAD0D95254D9}" dt="2024-03-31T14:21:49.998" v="1047" actId="1076"/>
          <ac:spMkLst>
            <pc:docMk/>
            <pc:sldMk cId="610855189" sldId="600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4:21:48.814" v="1046"/>
          <ac:picMkLst>
            <pc:docMk/>
            <pc:sldMk cId="610855189" sldId="600"/>
            <ac:picMk id="5" creationId="{E1CB9009-E7CE-02E7-686C-C7F13F44F155}"/>
          </ac:picMkLst>
        </pc:picChg>
      </pc:sldChg>
      <pc:sldChg chg="addSp modSp mod modAnim">
        <pc:chgData name="Iulian Ilie-Nemedi" userId="c5ffad915e5e9439" providerId="LiveId" clId="{4AD7ED1C-B1E3-4296-B431-EAD0D95254D9}" dt="2024-03-31T14:28:16.278" v="1096"/>
        <pc:sldMkLst>
          <pc:docMk/>
          <pc:sldMk cId="3016168814" sldId="601"/>
        </pc:sldMkLst>
        <pc:spChg chg="add mod">
          <ac:chgData name="Iulian Ilie-Nemedi" userId="c5ffad915e5e9439" providerId="LiveId" clId="{4AD7ED1C-B1E3-4296-B431-EAD0D95254D9}" dt="2024-03-31T14:27:46.527" v="1093" actId="1037"/>
          <ac:spMkLst>
            <pc:docMk/>
            <pc:sldMk cId="3016168814" sldId="601"/>
            <ac:spMk id="3" creationId="{B20FC6CB-DEFF-A999-669B-41CC960831D5}"/>
          </ac:spMkLst>
        </pc:spChg>
        <pc:spChg chg="mod">
          <ac:chgData name="Iulian Ilie-Nemedi" userId="c5ffad915e5e9439" providerId="LiveId" clId="{4AD7ED1C-B1E3-4296-B431-EAD0D95254D9}" dt="2024-03-31T13:26:22.527" v="950" actId="20577"/>
          <ac:spMkLst>
            <pc:docMk/>
            <pc:sldMk cId="3016168814" sldId="601"/>
            <ac:spMk id="4" creationId="{138E90C0-FF25-532A-5063-1F81D73D8CB5}"/>
          </ac:spMkLst>
        </pc:spChg>
        <pc:picChg chg="add mod">
          <ac:chgData name="Iulian Ilie-Nemedi" userId="c5ffad915e5e9439" providerId="LiveId" clId="{4AD7ED1C-B1E3-4296-B431-EAD0D95254D9}" dt="2024-03-31T13:33:39.625" v="952" actId="14861"/>
          <ac:picMkLst>
            <pc:docMk/>
            <pc:sldMk cId="3016168814" sldId="601"/>
            <ac:picMk id="3074" creationId="{51B48E2B-E6F9-5A94-9085-B47C47EB4955}"/>
          </ac:picMkLst>
        </pc:picChg>
      </pc:sldChg>
      <pc:sldChg chg="modSp mod modAnim">
        <pc:chgData name="Iulian Ilie-Nemedi" userId="c5ffad915e5e9439" providerId="LiveId" clId="{4AD7ED1C-B1E3-4296-B431-EAD0D95254D9}" dt="2024-03-31T21:23:40.260" v="1627" actId="20577"/>
        <pc:sldMkLst>
          <pc:docMk/>
          <pc:sldMk cId="3031724587" sldId="602"/>
        </pc:sldMkLst>
        <pc:spChg chg="mod">
          <ac:chgData name="Iulian Ilie-Nemedi" userId="c5ffad915e5e9439" providerId="LiveId" clId="{4AD7ED1C-B1E3-4296-B431-EAD0D95254D9}" dt="2024-03-31T21:23:40.260" v="1627" actId="20577"/>
          <ac:spMkLst>
            <pc:docMk/>
            <pc:sldMk cId="3031724587" sldId="602"/>
            <ac:spMk id="4" creationId="{138E90C0-FF25-532A-5063-1F81D73D8CB5}"/>
          </ac:spMkLst>
        </pc:spChg>
      </pc:sldChg>
      <pc:sldChg chg="modSp mod modAnim">
        <pc:chgData name="Iulian Ilie-Nemedi" userId="c5ffad915e5e9439" providerId="LiveId" clId="{4AD7ED1C-B1E3-4296-B431-EAD0D95254D9}" dt="2024-03-31T14:53:49.507" v="1180"/>
        <pc:sldMkLst>
          <pc:docMk/>
          <pc:sldMk cId="285691871" sldId="603"/>
        </pc:sldMkLst>
        <pc:spChg chg="mod">
          <ac:chgData name="Iulian Ilie-Nemedi" userId="c5ffad915e5e9439" providerId="LiveId" clId="{4AD7ED1C-B1E3-4296-B431-EAD0D95254D9}" dt="2024-03-31T14:53:28.235" v="1174" actId="20577"/>
          <ac:spMkLst>
            <pc:docMk/>
            <pc:sldMk cId="285691871" sldId="603"/>
            <ac:spMk id="2" creationId="{00000000-0000-0000-0000-000000000000}"/>
          </ac:spMkLst>
        </pc:spChg>
      </pc:sldChg>
      <pc:sldChg chg="addSp delSp modSp add mod">
        <pc:chgData name="Iulian Ilie-Nemedi" userId="c5ffad915e5e9439" providerId="LiveId" clId="{4AD7ED1C-B1E3-4296-B431-EAD0D95254D9}" dt="2024-04-01T13:28:41.982" v="1926" actId="1076"/>
        <pc:sldMkLst>
          <pc:docMk/>
          <pc:sldMk cId="18881919" sldId="604"/>
        </pc:sldMkLst>
        <pc:spChg chg="mod">
          <ac:chgData name="Iulian Ilie-Nemedi" userId="c5ffad915e5e9439" providerId="LiveId" clId="{4AD7ED1C-B1E3-4296-B431-EAD0D95254D9}" dt="2024-03-31T08:22:17.790" v="338" actId="255"/>
          <ac:spMkLst>
            <pc:docMk/>
            <pc:sldMk cId="18881919" sldId="604"/>
            <ac:spMk id="2" creationId="{CD9A8E50-8B3E-5FED-84C6-D0F2A4A464D7}"/>
          </ac:spMkLst>
        </pc:spChg>
        <pc:spChg chg="mod ord">
          <ac:chgData name="Iulian Ilie-Nemedi" userId="c5ffad915e5e9439" providerId="LiveId" clId="{4AD7ED1C-B1E3-4296-B431-EAD0D95254D9}" dt="2024-04-01T13:28:31.469" v="1924" actId="166"/>
          <ac:spMkLst>
            <pc:docMk/>
            <pc:sldMk cId="18881919" sldId="604"/>
            <ac:spMk id="16" creationId="{9001CED2-F1BF-EDA9-89DC-373270B530AE}"/>
          </ac:spMkLst>
        </pc:spChg>
        <pc:picChg chg="add del mod">
          <ac:chgData name="Iulian Ilie-Nemedi" userId="c5ffad915e5e9439" providerId="LiveId" clId="{4AD7ED1C-B1E3-4296-B431-EAD0D95254D9}" dt="2024-04-01T13:26:51.793" v="1915" actId="478"/>
          <ac:picMkLst>
            <pc:docMk/>
            <pc:sldMk cId="18881919" sldId="604"/>
            <ac:picMk id="4" creationId="{B01D0F88-B786-7E87-3ECE-8092B76C5E23}"/>
          </ac:picMkLst>
        </pc:picChg>
        <pc:picChg chg="add mod">
          <ac:chgData name="Iulian Ilie-Nemedi" userId="c5ffad915e5e9439" providerId="LiveId" clId="{4AD7ED1C-B1E3-4296-B431-EAD0D95254D9}" dt="2024-04-01T13:28:01.506" v="1921" actId="1076"/>
          <ac:picMkLst>
            <pc:docMk/>
            <pc:sldMk cId="18881919" sldId="604"/>
            <ac:picMk id="5" creationId="{3D0A2F23-60C2-0E8D-0D62-08D1D9857943}"/>
          </ac:picMkLst>
        </pc:picChg>
        <pc:picChg chg="add del mod">
          <ac:chgData name="Iulian Ilie-Nemedi" userId="c5ffad915e5e9439" providerId="LiveId" clId="{4AD7ED1C-B1E3-4296-B431-EAD0D95254D9}" dt="2024-04-01T13:26:52.472" v="1917" actId="478"/>
          <ac:picMkLst>
            <pc:docMk/>
            <pc:sldMk cId="18881919" sldId="604"/>
            <ac:picMk id="6" creationId="{983F6831-0EC2-B67C-06D6-8DEB31AC534B}"/>
          </ac:picMkLst>
        </pc:picChg>
        <pc:picChg chg="add mod">
          <ac:chgData name="Iulian Ilie-Nemedi" userId="c5ffad915e5e9439" providerId="LiveId" clId="{4AD7ED1C-B1E3-4296-B431-EAD0D95254D9}" dt="2024-04-01T13:28:41.982" v="1926" actId="1076"/>
          <ac:picMkLst>
            <pc:docMk/>
            <pc:sldMk cId="18881919" sldId="604"/>
            <ac:picMk id="8" creationId="{6C9F6A39-C726-F6D5-E9CF-492E6FD44577}"/>
          </ac:picMkLst>
        </pc:picChg>
        <pc:picChg chg="del">
          <ac:chgData name="Iulian Ilie-Nemedi" userId="c5ffad915e5e9439" providerId="LiveId" clId="{4AD7ED1C-B1E3-4296-B431-EAD0D95254D9}" dt="2024-03-31T08:22:29.571" v="340" actId="478"/>
          <ac:picMkLst>
            <pc:docMk/>
            <pc:sldMk cId="18881919" sldId="604"/>
            <ac:picMk id="8" creationId="{EA152120-7958-71CC-F202-FBE4BB39F742}"/>
          </ac:picMkLst>
        </pc:picChg>
        <pc:picChg chg="add del mod">
          <ac:chgData name="Iulian Ilie-Nemedi" userId="c5ffad915e5e9439" providerId="LiveId" clId="{4AD7ED1C-B1E3-4296-B431-EAD0D95254D9}" dt="2024-04-01T13:26:52.144" v="1916" actId="478"/>
          <ac:picMkLst>
            <pc:docMk/>
            <pc:sldMk cId="18881919" sldId="604"/>
            <ac:picMk id="9" creationId="{1CADBBAD-D9DA-3857-130D-0F91922CA00A}"/>
          </ac:picMkLst>
        </pc:picChg>
        <pc:picChg chg="del">
          <ac:chgData name="Iulian Ilie-Nemedi" userId="c5ffad915e5e9439" providerId="LiveId" clId="{4AD7ED1C-B1E3-4296-B431-EAD0D95254D9}" dt="2024-03-31T08:22:31.614" v="343" actId="478"/>
          <ac:picMkLst>
            <pc:docMk/>
            <pc:sldMk cId="18881919" sldId="604"/>
            <ac:picMk id="12" creationId="{8DD9F9E6-27D9-F29E-4790-88A1457C3774}"/>
          </ac:picMkLst>
        </pc:picChg>
        <pc:picChg chg="del">
          <ac:chgData name="Iulian Ilie-Nemedi" userId="c5ffad915e5e9439" providerId="LiveId" clId="{4AD7ED1C-B1E3-4296-B431-EAD0D95254D9}" dt="2024-03-31T08:22:28.950" v="339" actId="478"/>
          <ac:picMkLst>
            <pc:docMk/>
            <pc:sldMk cId="18881919" sldId="604"/>
            <ac:picMk id="17" creationId="{5AABB291-41B3-8FA4-799C-EB77C1FCA671}"/>
          </ac:picMkLst>
        </pc:picChg>
        <pc:picChg chg="del">
          <ac:chgData name="Iulian Ilie-Nemedi" userId="c5ffad915e5e9439" providerId="LiveId" clId="{4AD7ED1C-B1E3-4296-B431-EAD0D95254D9}" dt="2024-03-31T08:22:30.951" v="342" actId="478"/>
          <ac:picMkLst>
            <pc:docMk/>
            <pc:sldMk cId="18881919" sldId="604"/>
            <ac:picMk id="19" creationId="{C70B6107-5663-AB7E-9CC1-D6B04BA52D36}"/>
          </ac:picMkLst>
        </pc:picChg>
        <pc:picChg chg="del">
          <ac:chgData name="Iulian Ilie-Nemedi" userId="c5ffad915e5e9439" providerId="LiveId" clId="{4AD7ED1C-B1E3-4296-B431-EAD0D95254D9}" dt="2024-03-31T08:22:32.091" v="344" actId="478"/>
          <ac:picMkLst>
            <pc:docMk/>
            <pc:sldMk cId="18881919" sldId="604"/>
            <ac:picMk id="21" creationId="{48571E37-9FDD-3FEF-C0A9-27867F02570B}"/>
          </ac:picMkLst>
        </pc:picChg>
        <pc:picChg chg="del">
          <ac:chgData name="Iulian Ilie-Nemedi" userId="c5ffad915e5e9439" providerId="LiveId" clId="{4AD7ED1C-B1E3-4296-B431-EAD0D95254D9}" dt="2024-03-31T08:22:30.587" v="341" actId="478"/>
          <ac:picMkLst>
            <pc:docMk/>
            <pc:sldMk cId="18881919" sldId="604"/>
            <ac:picMk id="23" creationId="{4C2BA050-32F0-F3ED-3ED6-00F0EF8DC018}"/>
          </ac:picMkLst>
        </pc:picChg>
        <pc:picChg chg="mod">
          <ac:chgData name="Iulian Ilie-Nemedi" userId="c5ffad915e5e9439" providerId="LiveId" clId="{4AD7ED1C-B1E3-4296-B431-EAD0D95254D9}" dt="2024-04-01T13:28:37.752" v="1925" actId="166"/>
          <ac:picMkLst>
            <pc:docMk/>
            <pc:sldMk cId="18881919" sldId="604"/>
            <ac:picMk id="24" creationId="{D4B50759-2279-3969-D932-D161E2565750}"/>
          </ac:picMkLst>
        </pc:picChg>
        <pc:picChg chg="mod">
          <ac:chgData name="Iulian Ilie-Nemedi" userId="c5ffad915e5e9439" providerId="LiveId" clId="{4AD7ED1C-B1E3-4296-B431-EAD0D95254D9}" dt="2024-04-01T13:28:37.752" v="1925" actId="166"/>
          <ac:picMkLst>
            <pc:docMk/>
            <pc:sldMk cId="18881919" sldId="604"/>
            <ac:picMk id="25" creationId="{6A4AB124-8EFF-C539-5A88-F7E14519019F}"/>
          </ac:picMkLst>
        </pc:picChg>
      </pc:sldChg>
      <pc:sldChg chg="addSp delSp modSp add mod">
        <pc:chgData name="Iulian Ilie-Nemedi" userId="c5ffad915e5e9439" providerId="LiveId" clId="{4AD7ED1C-B1E3-4296-B431-EAD0D95254D9}" dt="2024-03-31T10:47:07.184" v="574" actId="21"/>
        <pc:sldMkLst>
          <pc:docMk/>
          <pc:sldMk cId="419506501" sldId="605"/>
        </pc:sldMkLst>
        <pc:spChg chg="mod">
          <ac:chgData name="Iulian Ilie-Nemedi" userId="c5ffad915e5e9439" providerId="LiveId" clId="{4AD7ED1C-B1E3-4296-B431-EAD0D95254D9}" dt="2024-03-31T10:47:05.375" v="573" actId="20577"/>
          <ac:spMkLst>
            <pc:docMk/>
            <pc:sldMk cId="419506501" sldId="605"/>
            <ac:spMk id="2" creationId="{8D00950D-8EF2-3358-2E93-CD57B4F1D38A}"/>
          </ac:spMkLst>
        </pc:spChg>
        <pc:picChg chg="del mod">
          <ac:chgData name="Iulian Ilie-Nemedi" userId="c5ffad915e5e9439" providerId="LiveId" clId="{4AD7ED1C-B1E3-4296-B431-EAD0D95254D9}" dt="2024-03-31T10:47:07.184" v="574" actId="21"/>
          <ac:picMkLst>
            <pc:docMk/>
            <pc:sldMk cId="419506501" sldId="605"/>
            <ac:picMk id="4" creationId="{264FC3A2-3678-EDA9-C37A-EC7A90045F15}"/>
          </ac:picMkLst>
        </pc:picChg>
        <pc:picChg chg="add del mod">
          <ac:chgData name="Iulian Ilie-Nemedi" userId="c5ffad915e5e9439" providerId="LiveId" clId="{4AD7ED1C-B1E3-4296-B431-EAD0D95254D9}" dt="2024-03-31T10:10:48.653" v="556" actId="478"/>
          <ac:picMkLst>
            <pc:docMk/>
            <pc:sldMk cId="419506501" sldId="605"/>
            <ac:picMk id="5" creationId="{0FD1AE7C-BE38-DFB4-54AE-DCCFBE5A12B1}"/>
          </ac:picMkLst>
        </pc:picChg>
        <pc:picChg chg="del">
          <ac:chgData name="Iulian Ilie-Nemedi" userId="c5ffad915e5e9439" providerId="LiveId" clId="{4AD7ED1C-B1E3-4296-B431-EAD0D95254D9}" dt="2024-03-31T10:09:38.512" v="543" actId="478"/>
          <ac:picMkLst>
            <pc:docMk/>
            <pc:sldMk cId="419506501" sldId="605"/>
            <ac:picMk id="7" creationId="{0C1AE149-13F5-A067-B679-8B5A18F8E3FA}"/>
          </ac:picMkLst>
        </pc:picChg>
        <pc:picChg chg="add mod">
          <ac:chgData name="Iulian Ilie-Nemedi" userId="c5ffad915e5e9439" providerId="LiveId" clId="{4AD7ED1C-B1E3-4296-B431-EAD0D95254D9}" dt="2024-03-31T10:11:12.881" v="566" actId="1076"/>
          <ac:picMkLst>
            <pc:docMk/>
            <pc:sldMk cId="419506501" sldId="605"/>
            <ac:picMk id="8" creationId="{46C2E428-5AA4-606E-1FA0-E72F6B7C0E16}"/>
          </ac:picMkLst>
        </pc:picChg>
        <pc:picChg chg="add mod">
          <ac:chgData name="Iulian Ilie-Nemedi" userId="c5ffad915e5e9439" providerId="LiveId" clId="{4AD7ED1C-B1E3-4296-B431-EAD0D95254D9}" dt="2024-03-31T10:11:04.054" v="563" actId="14100"/>
          <ac:picMkLst>
            <pc:docMk/>
            <pc:sldMk cId="419506501" sldId="605"/>
            <ac:picMk id="10" creationId="{58B0A2E5-DF20-78C4-FC9E-45A79D541F55}"/>
          </ac:picMkLst>
        </pc:picChg>
        <pc:picChg chg="add mod">
          <ac:chgData name="Iulian Ilie-Nemedi" userId="c5ffad915e5e9439" providerId="LiveId" clId="{4AD7ED1C-B1E3-4296-B431-EAD0D95254D9}" dt="2024-03-31T10:11:23.679" v="567"/>
          <ac:picMkLst>
            <pc:docMk/>
            <pc:sldMk cId="419506501" sldId="605"/>
            <ac:picMk id="11" creationId="{7359DA97-563E-8A6E-3D9C-41B242B6CAF4}"/>
          </ac:picMkLst>
        </pc:picChg>
        <pc:picChg chg="add mod">
          <ac:chgData name="Iulian Ilie-Nemedi" userId="c5ffad915e5e9439" providerId="LiveId" clId="{4AD7ED1C-B1E3-4296-B431-EAD0D95254D9}" dt="2024-03-31T10:11:23.679" v="567"/>
          <ac:picMkLst>
            <pc:docMk/>
            <pc:sldMk cId="419506501" sldId="605"/>
            <ac:picMk id="12" creationId="{EC6D38EC-747B-96FD-2C3F-B540C51BF107}"/>
          </ac:picMkLst>
        </pc:picChg>
      </pc:sldChg>
      <pc:sldChg chg="add del">
        <pc:chgData name="Iulian Ilie-Nemedi" userId="c5ffad915e5e9439" providerId="LiveId" clId="{4AD7ED1C-B1E3-4296-B431-EAD0D95254D9}" dt="2024-03-31T09:51:12.084" v="428"/>
        <pc:sldMkLst>
          <pc:docMk/>
          <pc:sldMk cId="1536249804" sldId="605"/>
        </pc:sldMkLst>
      </pc:sldChg>
      <pc:sldChg chg="addSp delSp modSp add mod">
        <pc:chgData name="Iulian Ilie-Nemedi" userId="c5ffad915e5e9439" providerId="LiveId" clId="{4AD7ED1C-B1E3-4296-B431-EAD0D95254D9}" dt="2024-03-31T10:48:03.113" v="597" actId="1076"/>
        <pc:sldMkLst>
          <pc:docMk/>
          <pc:sldMk cId="3790648819" sldId="606"/>
        </pc:sldMkLst>
        <pc:spChg chg="mod">
          <ac:chgData name="Iulian Ilie-Nemedi" userId="c5ffad915e5e9439" providerId="LiveId" clId="{4AD7ED1C-B1E3-4296-B431-EAD0D95254D9}" dt="2024-03-31T10:47:13.617" v="583" actId="20577"/>
          <ac:spMkLst>
            <pc:docMk/>
            <pc:sldMk cId="3790648819" sldId="606"/>
            <ac:spMk id="2" creationId="{18DE4689-0487-2233-4614-26C3B5AD1A7B}"/>
          </ac:spMkLst>
        </pc:spChg>
        <pc:picChg chg="add mod ord">
          <ac:chgData name="Iulian Ilie-Nemedi" userId="c5ffad915e5e9439" providerId="LiveId" clId="{4AD7ED1C-B1E3-4296-B431-EAD0D95254D9}" dt="2024-03-31T10:47:55.447" v="595" actId="1076"/>
          <ac:picMkLst>
            <pc:docMk/>
            <pc:sldMk cId="3790648819" sldId="606"/>
            <ac:picMk id="3" creationId="{264FC3A2-3678-EDA9-C37A-EC7A90045F15}"/>
          </ac:picMkLst>
        </pc:picChg>
        <pc:picChg chg="del">
          <ac:chgData name="Iulian Ilie-Nemedi" userId="c5ffad915e5e9439" providerId="LiveId" clId="{4AD7ED1C-B1E3-4296-B431-EAD0D95254D9}" dt="2024-03-31T10:47:09.997" v="577" actId="478"/>
          <ac:picMkLst>
            <pc:docMk/>
            <pc:sldMk cId="3790648819" sldId="606"/>
            <ac:picMk id="4" creationId="{0CA1D943-14B9-BD47-726C-447B028EB690}"/>
          </ac:picMkLst>
        </pc:picChg>
        <pc:picChg chg="add mod">
          <ac:chgData name="Iulian Ilie-Nemedi" userId="c5ffad915e5e9439" providerId="LiveId" clId="{4AD7ED1C-B1E3-4296-B431-EAD0D95254D9}" dt="2024-03-31T10:47:43.850" v="591" actId="1076"/>
          <ac:picMkLst>
            <pc:docMk/>
            <pc:sldMk cId="3790648819" sldId="606"/>
            <ac:picMk id="6" creationId="{11EC7FD7-06BB-B04C-2568-2930B97FC9EE}"/>
          </ac:picMkLst>
        </pc:picChg>
        <pc:picChg chg="del">
          <ac:chgData name="Iulian Ilie-Nemedi" userId="c5ffad915e5e9439" providerId="LiveId" clId="{4AD7ED1C-B1E3-4296-B431-EAD0D95254D9}" dt="2024-03-31T10:47:09.116" v="575" actId="478"/>
          <ac:picMkLst>
            <pc:docMk/>
            <pc:sldMk cId="3790648819" sldId="606"/>
            <ac:picMk id="8" creationId="{7D28887D-6619-8D06-39C9-78B0B0D5955C}"/>
          </ac:picMkLst>
        </pc:picChg>
        <pc:picChg chg="del">
          <ac:chgData name="Iulian Ilie-Nemedi" userId="c5ffad915e5e9439" providerId="LiveId" clId="{4AD7ED1C-B1E3-4296-B431-EAD0D95254D9}" dt="2024-03-31T10:47:09.535" v="576" actId="478"/>
          <ac:picMkLst>
            <pc:docMk/>
            <pc:sldMk cId="3790648819" sldId="606"/>
            <ac:picMk id="10" creationId="{3022A505-7C70-788B-B4F5-A83DACFD4931}"/>
          </ac:picMkLst>
        </pc:picChg>
        <pc:picChg chg="mod">
          <ac:chgData name="Iulian Ilie-Nemedi" userId="c5ffad915e5e9439" providerId="LiveId" clId="{4AD7ED1C-B1E3-4296-B431-EAD0D95254D9}" dt="2024-03-31T10:48:03.113" v="597" actId="1076"/>
          <ac:picMkLst>
            <pc:docMk/>
            <pc:sldMk cId="3790648819" sldId="606"/>
            <ac:picMk id="11" creationId="{4E1B0825-9A67-9311-954E-3DB8C8E02871}"/>
          </ac:picMkLst>
        </pc:picChg>
        <pc:picChg chg="mod">
          <ac:chgData name="Iulian Ilie-Nemedi" userId="c5ffad915e5e9439" providerId="LiveId" clId="{4AD7ED1C-B1E3-4296-B431-EAD0D95254D9}" dt="2024-03-31T10:48:03.113" v="597" actId="1076"/>
          <ac:picMkLst>
            <pc:docMk/>
            <pc:sldMk cId="3790648819" sldId="606"/>
            <ac:picMk id="12" creationId="{76252D86-83D7-FB97-14FA-12530C16CBD1}"/>
          </ac:picMkLst>
        </pc:picChg>
      </pc:sldChg>
      <pc:sldChg chg="addSp delSp modSp add mod delAnim modAnim">
        <pc:chgData name="Iulian Ilie-Nemedi" userId="c5ffad915e5e9439" providerId="LiveId" clId="{4AD7ED1C-B1E3-4296-B431-EAD0D95254D9}" dt="2024-03-31T18:47:35.270" v="1429" actId="20577"/>
        <pc:sldMkLst>
          <pc:docMk/>
          <pc:sldMk cId="1354197134" sldId="607"/>
        </pc:sldMkLst>
        <pc:spChg chg="mod">
          <ac:chgData name="Iulian Ilie-Nemedi" userId="c5ffad915e5e9439" providerId="LiveId" clId="{4AD7ED1C-B1E3-4296-B431-EAD0D95254D9}" dt="2024-03-31T18:47:35.270" v="1429" actId="20577"/>
          <ac:spMkLst>
            <pc:docMk/>
            <pc:sldMk cId="1354197134" sldId="607"/>
            <ac:spMk id="2" creationId="{7C5F2EB0-E11E-91EC-D2C4-8E6A4ABBBE23}"/>
          </ac:spMkLst>
        </pc:spChg>
        <pc:spChg chg="del">
          <ac:chgData name="Iulian Ilie-Nemedi" userId="c5ffad915e5e9439" providerId="LiveId" clId="{4AD7ED1C-B1E3-4296-B431-EAD0D95254D9}" dt="2024-03-31T18:30:24.007" v="1334" actId="478"/>
          <ac:spMkLst>
            <pc:docMk/>
            <pc:sldMk cId="1354197134" sldId="607"/>
            <ac:spMk id="4" creationId="{540F1944-0DB6-129E-DFAB-1853C613B36E}"/>
          </ac:spMkLst>
        </pc:spChg>
        <pc:spChg chg="del">
          <ac:chgData name="Iulian Ilie-Nemedi" userId="c5ffad915e5e9439" providerId="LiveId" clId="{4AD7ED1C-B1E3-4296-B431-EAD0D95254D9}" dt="2024-03-31T18:30:25.088" v="1335" actId="478"/>
          <ac:spMkLst>
            <pc:docMk/>
            <pc:sldMk cId="1354197134" sldId="607"/>
            <ac:spMk id="5" creationId="{4CFF2746-ADCA-6930-1FAC-1D0520BBA6EA}"/>
          </ac:spMkLst>
        </pc:spChg>
        <pc:graphicFrameChg chg="del">
          <ac:chgData name="Iulian Ilie-Nemedi" userId="c5ffad915e5e9439" providerId="LiveId" clId="{4AD7ED1C-B1E3-4296-B431-EAD0D95254D9}" dt="2024-03-31T18:30:22.270" v="1333" actId="478"/>
          <ac:graphicFrameMkLst>
            <pc:docMk/>
            <pc:sldMk cId="1354197134" sldId="607"/>
            <ac:graphicFrameMk id="3" creationId="{C35F0EA5-BA2B-7DEE-6079-AAF150268950}"/>
          </ac:graphicFrameMkLst>
        </pc:graphicFrameChg>
        <pc:picChg chg="add mod">
          <ac:chgData name="Iulian Ilie-Nemedi" userId="c5ffad915e5e9439" providerId="LiveId" clId="{4AD7ED1C-B1E3-4296-B431-EAD0D95254D9}" dt="2024-03-31T18:34:51.931" v="1369" actId="14100"/>
          <ac:picMkLst>
            <pc:docMk/>
            <pc:sldMk cId="1354197134" sldId="607"/>
            <ac:picMk id="7" creationId="{5D54D34A-B26F-F265-2D71-FC5202069C2B}"/>
          </ac:picMkLst>
        </pc:picChg>
        <pc:picChg chg="add mod">
          <ac:chgData name="Iulian Ilie-Nemedi" userId="c5ffad915e5e9439" providerId="LiveId" clId="{4AD7ED1C-B1E3-4296-B431-EAD0D95254D9}" dt="2024-03-31T18:36:03.023" v="1378" actId="14100"/>
          <ac:picMkLst>
            <pc:docMk/>
            <pc:sldMk cId="1354197134" sldId="607"/>
            <ac:picMk id="9" creationId="{8C8A348C-CE03-4CCB-7388-6AFC52641741}"/>
          </ac:picMkLst>
        </pc:picChg>
        <pc:picChg chg="add mod">
          <ac:chgData name="Iulian Ilie-Nemedi" userId="c5ffad915e5e9439" providerId="LiveId" clId="{4AD7ED1C-B1E3-4296-B431-EAD0D95254D9}" dt="2024-03-31T18:36:04.499" v="1379" actId="1076"/>
          <ac:picMkLst>
            <pc:docMk/>
            <pc:sldMk cId="1354197134" sldId="607"/>
            <ac:picMk id="11" creationId="{7A130EAB-4D6B-0531-C70A-41337CE081E6}"/>
          </ac:picMkLst>
        </pc:picChg>
        <pc:picChg chg="add mod">
          <ac:chgData name="Iulian Ilie-Nemedi" userId="c5ffad915e5e9439" providerId="LiveId" clId="{4AD7ED1C-B1E3-4296-B431-EAD0D95254D9}" dt="2024-03-31T18:36:07.177" v="1380" actId="1076"/>
          <ac:picMkLst>
            <pc:docMk/>
            <pc:sldMk cId="1354197134" sldId="607"/>
            <ac:picMk id="13" creationId="{AF125A2A-7C48-923A-D259-1AFC3D65F6FE}"/>
          </ac:picMkLst>
        </pc:picChg>
        <pc:picChg chg="add mod">
          <ac:chgData name="Iulian Ilie-Nemedi" userId="c5ffad915e5e9439" providerId="LiveId" clId="{4AD7ED1C-B1E3-4296-B431-EAD0D95254D9}" dt="2024-03-31T18:35:45.586" v="1377"/>
          <ac:picMkLst>
            <pc:docMk/>
            <pc:sldMk cId="1354197134" sldId="607"/>
            <ac:picMk id="14" creationId="{73B57581-5384-D113-7F50-7E14EF8606E9}"/>
          </ac:picMkLst>
        </pc:picChg>
        <pc:picChg chg="add mod">
          <ac:chgData name="Iulian Ilie-Nemedi" userId="c5ffad915e5e9439" providerId="LiveId" clId="{4AD7ED1C-B1E3-4296-B431-EAD0D95254D9}" dt="2024-03-31T18:35:45.586" v="1377"/>
          <ac:picMkLst>
            <pc:docMk/>
            <pc:sldMk cId="1354197134" sldId="607"/>
            <ac:picMk id="15" creationId="{D86E49C2-CCF3-1BD1-3DC0-7AC03DCF3B55}"/>
          </ac:picMkLst>
        </pc:picChg>
      </pc:sldChg>
      <pc:sldChg chg="new del">
        <pc:chgData name="Iulian Ilie-Nemedi" userId="c5ffad915e5e9439" providerId="LiveId" clId="{4AD7ED1C-B1E3-4296-B431-EAD0D95254D9}" dt="2024-03-31T18:30:03.061" v="1306" actId="680"/>
        <pc:sldMkLst>
          <pc:docMk/>
          <pc:sldMk cId="1961011234" sldId="607"/>
        </pc:sldMkLst>
      </pc:sldChg>
      <pc:sldChg chg="addSp delSp modSp add mod">
        <pc:chgData name="Iulian Ilie-Nemedi" userId="c5ffad915e5e9439" providerId="LiveId" clId="{4AD7ED1C-B1E3-4296-B431-EAD0D95254D9}" dt="2024-03-31T18:47:39.113" v="1433" actId="20577"/>
        <pc:sldMkLst>
          <pc:docMk/>
          <pc:sldMk cId="2624214616" sldId="608"/>
        </pc:sldMkLst>
        <pc:spChg chg="mod">
          <ac:chgData name="Iulian Ilie-Nemedi" userId="c5ffad915e5e9439" providerId="LiveId" clId="{4AD7ED1C-B1E3-4296-B431-EAD0D95254D9}" dt="2024-03-31T18:47:39.113" v="1433" actId="20577"/>
          <ac:spMkLst>
            <pc:docMk/>
            <pc:sldMk cId="2624214616" sldId="608"/>
            <ac:spMk id="2" creationId="{D9FA7080-46FD-1B9B-60C9-56ABFE6CEF41}"/>
          </ac:spMkLst>
        </pc:spChg>
        <pc:picChg chg="add del mod">
          <ac:chgData name="Iulian Ilie-Nemedi" userId="c5ffad915e5e9439" providerId="LiveId" clId="{4AD7ED1C-B1E3-4296-B431-EAD0D95254D9}" dt="2024-03-31T18:40:19.926" v="1415" actId="478"/>
          <ac:picMkLst>
            <pc:docMk/>
            <pc:sldMk cId="2624214616" sldId="608"/>
            <ac:picMk id="4" creationId="{5FDEE1C9-FA20-7471-774B-774F7F07716A}"/>
          </ac:picMkLst>
        </pc:picChg>
        <pc:picChg chg="add mod">
          <ac:chgData name="Iulian Ilie-Nemedi" userId="c5ffad915e5e9439" providerId="LiveId" clId="{4AD7ED1C-B1E3-4296-B431-EAD0D95254D9}" dt="2024-03-31T18:40:01.304" v="1414" actId="1076"/>
          <ac:picMkLst>
            <pc:docMk/>
            <pc:sldMk cId="2624214616" sldId="608"/>
            <ac:picMk id="6" creationId="{DAF5FC3D-EE82-A395-09D9-7ABC9DE0B635}"/>
          </ac:picMkLst>
        </pc:picChg>
        <pc:picChg chg="del">
          <ac:chgData name="Iulian Ilie-Nemedi" userId="c5ffad915e5e9439" providerId="LiveId" clId="{4AD7ED1C-B1E3-4296-B431-EAD0D95254D9}" dt="2024-03-31T18:36:18.233" v="1390" actId="478"/>
          <ac:picMkLst>
            <pc:docMk/>
            <pc:sldMk cId="2624214616" sldId="608"/>
            <ac:picMk id="7" creationId="{35EBD5EA-4317-5138-40C2-8707E05CB9A6}"/>
          </ac:picMkLst>
        </pc:picChg>
        <pc:picChg chg="del">
          <ac:chgData name="Iulian Ilie-Nemedi" userId="c5ffad915e5e9439" providerId="LiveId" clId="{4AD7ED1C-B1E3-4296-B431-EAD0D95254D9}" dt="2024-03-31T18:36:16.970" v="1387" actId="478"/>
          <ac:picMkLst>
            <pc:docMk/>
            <pc:sldMk cId="2624214616" sldId="608"/>
            <ac:picMk id="9" creationId="{78F23E6D-FDBF-C3EC-81E3-8B6D5A2D3DA7}"/>
          </ac:picMkLst>
        </pc:picChg>
        <pc:picChg chg="add mod">
          <ac:chgData name="Iulian Ilie-Nemedi" userId="c5ffad915e5e9439" providerId="LiveId" clId="{4AD7ED1C-B1E3-4296-B431-EAD0D95254D9}" dt="2024-03-31T18:40:01.304" v="1414" actId="1076"/>
          <ac:picMkLst>
            <pc:docMk/>
            <pc:sldMk cId="2624214616" sldId="608"/>
            <ac:picMk id="10" creationId="{48D6AD07-D118-8646-B3BA-EE00293A77ED}"/>
          </ac:picMkLst>
        </pc:picChg>
        <pc:picChg chg="del">
          <ac:chgData name="Iulian Ilie-Nemedi" userId="c5ffad915e5e9439" providerId="LiveId" clId="{4AD7ED1C-B1E3-4296-B431-EAD0D95254D9}" dt="2024-03-31T18:36:17.311" v="1388" actId="478"/>
          <ac:picMkLst>
            <pc:docMk/>
            <pc:sldMk cId="2624214616" sldId="608"/>
            <ac:picMk id="11" creationId="{8006DA22-C32F-BDAA-4C9F-3E7AA6BBF63D}"/>
          </ac:picMkLst>
        </pc:picChg>
        <pc:picChg chg="del">
          <ac:chgData name="Iulian Ilie-Nemedi" userId="c5ffad915e5e9439" providerId="LiveId" clId="{4AD7ED1C-B1E3-4296-B431-EAD0D95254D9}" dt="2024-03-31T18:36:17.773" v="1389" actId="478"/>
          <ac:picMkLst>
            <pc:docMk/>
            <pc:sldMk cId="2624214616" sldId="608"/>
            <ac:picMk id="13" creationId="{D0DE42BD-4A8B-5F37-ED76-176C9CF51202}"/>
          </ac:picMkLst>
        </pc:picChg>
        <pc:picChg chg="mod">
          <ac:chgData name="Iulian Ilie-Nemedi" userId="c5ffad915e5e9439" providerId="LiveId" clId="{4AD7ED1C-B1E3-4296-B431-EAD0D95254D9}" dt="2024-03-31T18:41:25.401" v="1424" actId="1076"/>
          <ac:picMkLst>
            <pc:docMk/>
            <pc:sldMk cId="2624214616" sldId="608"/>
            <ac:picMk id="14" creationId="{15137F6F-B270-E72E-90B7-6FAB137593B7}"/>
          </ac:picMkLst>
        </pc:picChg>
        <pc:picChg chg="mod">
          <ac:chgData name="Iulian Ilie-Nemedi" userId="c5ffad915e5e9439" providerId="LiveId" clId="{4AD7ED1C-B1E3-4296-B431-EAD0D95254D9}" dt="2024-03-31T18:41:25.401" v="1424" actId="1076"/>
          <ac:picMkLst>
            <pc:docMk/>
            <pc:sldMk cId="2624214616" sldId="608"/>
            <ac:picMk id="15" creationId="{9A7A3574-94BF-EC4C-6220-8E69154F8E5A}"/>
          </ac:picMkLst>
        </pc:picChg>
        <pc:picChg chg="add mod">
          <ac:chgData name="Iulian Ilie-Nemedi" userId="c5ffad915e5e9439" providerId="LiveId" clId="{4AD7ED1C-B1E3-4296-B431-EAD0D95254D9}" dt="2024-03-31T18:40:01.304" v="1414" actId="1076"/>
          <ac:picMkLst>
            <pc:docMk/>
            <pc:sldMk cId="2624214616" sldId="608"/>
            <ac:picMk id="16" creationId="{47F415A0-08DF-E832-1D72-CF28B906CCE5}"/>
          </ac:picMkLst>
        </pc:picChg>
        <pc:picChg chg="add mod">
          <ac:chgData name="Iulian Ilie-Nemedi" userId="c5ffad915e5e9439" providerId="LiveId" clId="{4AD7ED1C-B1E3-4296-B431-EAD0D95254D9}" dt="2024-03-31T18:41:16.677" v="1422" actId="14100"/>
          <ac:picMkLst>
            <pc:docMk/>
            <pc:sldMk cId="2624214616" sldId="608"/>
            <ac:picMk id="18" creationId="{59BC2D65-F70E-D142-13AF-F4577B22FAFA}"/>
          </ac:picMkLst>
        </pc:picChg>
      </pc:sldChg>
      <pc:sldChg chg="addSp delSp modSp add mod">
        <pc:chgData name="Iulian Ilie-Nemedi" userId="c5ffad915e5e9439" providerId="LiveId" clId="{4AD7ED1C-B1E3-4296-B431-EAD0D95254D9}" dt="2024-03-31T18:49:33.402" v="1462" actId="1076"/>
        <pc:sldMkLst>
          <pc:docMk/>
          <pc:sldMk cId="3929669958" sldId="609"/>
        </pc:sldMkLst>
        <pc:spChg chg="mod">
          <ac:chgData name="Iulian Ilie-Nemedi" userId="c5ffad915e5e9439" providerId="LiveId" clId="{4AD7ED1C-B1E3-4296-B431-EAD0D95254D9}" dt="2024-03-31T18:48:14.734" v="1451" actId="20577"/>
          <ac:spMkLst>
            <pc:docMk/>
            <pc:sldMk cId="3929669958" sldId="609"/>
            <ac:spMk id="2" creationId="{562BC514-4EFE-1F32-765B-90744B5CCCCD}"/>
          </ac:spMkLst>
        </pc:spChg>
        <pc:picChg chg="add mod">
          <ac:chgData name="Iulian Ilie-Nemedi" userId="c5ffad915e5e9439" providerId="LiveId" clId="{4AD7ED1C-B1E3-4296-B431-EAD0D95254D9}" dt="2024-03-31T18:49:27.071" v="1461" actId="14100"/>
          <ac:picMkLst>
            <pc:docMk/>
            <pc:sldMk cId="3929669958" sldId="609"/>
            <ac:picMk id="4" creationId="{52307908-C618-FD14-5970-74BCE1DF79C1}"/>
          </ac:picMkLst>
        </pc:picChg>
        <pc:picChg chg="del">
          <ac:chgData name="Iulian Ilie-Nemedi" userId="c5ffad915e5e9439" providerId="LiveId" clId="{4AD7ED1C-B1E3-4296-B431-EAD0D95254D9}" dt="2024-03-31T18:48:23.503" v="1455" actId="478"/>
          <ac:picMkLst>
            <pc:docMk/>
            <pc:sldMk cId="3929669958" sldId="609"/>
            <ac:picMk id="7" creationId="{BF13FFCC-557E-ED35-6D59-F8F71FFEFC7D}"/>
          </ac:picMkLst>
        </pc:picChg>
        <pc:picChg chg="del">
          <ac:chgData name="Iulian Ilie-Nemedi" userId="c5ffad915e5e9439" providerId="LiveId" clId="{4AD7ED1C-B1E3-4296-B431-EAD0D95254D9}" dt="2024-03-31T18:48:22.065" v="1452" actId="478"/>
          <ac:picMkLst>
            <pc:docMk/>
            <pc:sldMk cId="3929669958" sldId="609"/>
            <ac:picMk id="9" creationId="{0D28244E-1778-BEC0-7CE2-8556AB5C3B82}"/>
          </ac:picMkLst>
        </pc:picChg>
        <pc:picChg chg="del">
          <ac:chgData name="Iulian Ilie-Nemedi" userId="c5ffad915e5e9439" providerId="LiveId" clId="{4AD7ED1C-B1E3-4296-B431-EAD0D95254D9}" dt="2024-03-31T18:48:23.118" v="1454" actId="478"/>
          <ac:picMkLst>
            <pc:docMk/>
            <pc:sldMk cId="3929669958" sldId="609"/>
            <ac:picMk id="11" creationId="{C32301F9-CEF5-37EC-93BC-DB95A9B47062}"/>
          </ac:picMkLst>
        </pc:picChg>
        <pc:picChg chg="del">
          <ac:chgData name="Iulian Ilie-Nemedi" userId="c5ffad915e5e9439" providerId="LiveId" clId="{4AD7ED1C-B1E3-4296-B431-EAD0D95254D9}" dt="2024-03-31T18:48:22.806" v="1453" actId="478"/>
          <ac:picMkLst>
            <pc:docMk/>
            <pc:sldMk cId="3929669958" sldId="609"/>
            <ac:picMk id="13" creationId="{5FE70852-7B6D-BF28-FE48-C95A8063E6B3}"/>
          </ac:picMkLst>
        </pc:picChg>
        <pc:picChg chg="mod">
          <ac:chgData name="Iulian Ilie-Nemedi" userId="c5ffad915e5e9439" providerId="LiveId" clId="{4AD7ED1C-B1E3-4296-B431-EAD0D95254D9}" dt="2024-03-31T18:49:33.402" v="1462" actId="1076"/>
          <ac:picMkLst>
            <pc:docMk/>
            <pc:sldMk cId="3929669958" sldId="609"/>
            <ac:picMk id="14" creationId="{AF14ACFB-A5B6-5092-3563-1357E96ECCFF}"/>
          </ac:picMkLst>
        </pc:picChg>
        <pc:picChg chg="mod">
          <ac:chgData name="Iulian Ilie-Nemedi" userId="c5ffad915e5e9439" providerId="LiveId" clId="{4AD7ED1C-B1E3-4296-B431-EAD0D95254D9}" dt="2024-03-31T18:49:33.402" v="1462" actId="1076"/>
          <ac:picMkLst>
            <pc:docMk/>
            <pc:sldMk cId="3929669958" sldId="609"/>
            <ac:picMk id="15" creationId="{F72300B5-EF8D-332B-E1BB-5F27A07202B6}"/>
          </ac:picMkLst>
        </pc:picChg>
      </pc:sldChg>
      <pc:sldChg chg="add del">
        <pc:chgData name="Iulian Ilie-Nemedi" userId="c5ffad915e5e9439" providerId="LiveId" clId="{4AD7ED1C-B1E3-4296-B431-EAD0D95254D9}" dt="2024-03-31T18:49:40.631" v="1464" actId="47"/>
        <pc:sldMkLst>
          <pc:docMk/>
          <pc:sldMk cId="1339820346" sldId="610"/>
        </pc:sldMkLst>
      </pc:sldChg>
      <pc:sldChg chg="addSp delSp modSp add mod">
        <pc:chgData name="Iulian Ilie-Nemedi" userId="c5ffad915e5e9439" providerId="LiveId" clId="{4AD7ED1C-B1E3-4296-B431-EAD0D95254D9}" dt="2024-03-31T18:51:31.435" v="1485" actId="255"/>
        <pc:sldMkLst>
          <pc:docMk/>
          <pc:sldMk cId="888376906" sldId="611"/>
        </pc:sldMkLst>
        <pc:spChg chg="mod">
          <ac:chgData name="Iulian Ilie-Nemedi" userId="c5ffad915e5e9439" providerId="LiveId" clId="{4AD7ED1C-B1E3-4296-B431-EAD0D95254D9}" dt="2024-03-31T18:51:31.435" v="1485" actId="255"/>
          <ac:spMkLst>
            <pc:docMk/>
            <pc:sldMk cId="888376906" sldId="611"/>
            <ac:spMk id="2" creationId="{E419BD86-6C2B-FDEE-5C57-FBD0B2D44EFC}"/>
          </ac:spMkLst>
        </pc:spChg>
        <pc:picChg chg="del">
          <ac:chgData name="Iulian Ilie-Nemedi" userId="c5ffad915e5e9439" providerId="LiveId" clId="{4AD7ED1C-B1E3-4296-B431-EAD0D95254D9}" dt="2024-03-31T18:49:45.855" v="1470" actId="478"/>
          <ac:picMkLst>
            <pc:docMk/>
            <pc:sldMk cId="888376906" sldId="611"/>
            <ac:picMk id="4" creationId="{F1DCC081-C683-3BE0-0A1A-EB330CD81A40}"/>
          </ac:picMkLst>
        </pc:picChg>
        <pc:picChg chg="add mod">
          <ac:chgData name="Iulian Ilie-Nemedi" userId="c5ffad915e5e9439" providerId="LiveId" clId="{4AD7ED1C-B1E3-4296-B431-EAD0D95254D9}" dt="2024-03-31T18:50:24.913" v="1475" actId="1076"/>
          <ac:picMkLst>
            <pc:docMk/>
            <pc:sldMk cId="888376906" sldId="611"/>
            <ac:picMk id="5" creationId="{26CCCDEF-B791-29AF-FF69-3F3423DE60B0}"/>
          </ac:picMkLst>
        </pc:picChg>
      </pc:sldChg>
      <pc:sldChg chg="addSp delSp modSp add mod">
        <pc:chgData name="Iulian Ilie-Nemedi" userId="c5ffad915e5e9439" providerId="LiveId" clId="{4AD7ED1C-B1E3-4296-B431-EAD0D95254D9}" dt="2024-03-31T18:55:12.915" v="1574" actId="1037"/>
        <pc:sldMkLst>
          <pc:docMk/>
          <pc:sldMk cId="4136050053" sldId="612"/>
        </pc:sldMkLst>
        <pc:spChg chg="mod">
          <ac:chgData name="Iulian Ilie-Nemedi" userId="c5ffad915e5e9439" providerId="LiveId" clId="{4AD7ED1C-B1E3-4296-B431-EAD0D95254D9}" dt="2024-03-31T18:51:45.131" v="1492" actId="20577"/>
          <ac:spMkLst>
            <pc:docMk/>
            <pc:sldMk cId="4136050053" sldId="612"/>
            <ac:spMk id="2" creationId="{4D994738-4553-E8B3-F776-A66D05F83622}"/>
          </ac:spMkLst>
        </pc:spChg>
        <pc:picChg chg="del">
          <ac:chgData name="Iulian Ilie-Nemedi" userId="c5ffad915e5e9439" providerId="LiveId" clId="{4AD7ED1C-B1E3-4296-B431-EAD0D95254D9}" dt="2024-03-31T18:51:46.859" v="1493" actId="478"/>
          <ac:picMkLst>
            <pc:docMk/>
            <pc:sldMk cId="4136050053" sldId="612"/>
            <ac:picMk id="4" creationId="{3461739C-D396-1957-E06D-9FBD4AF83E54}"/>
          </ac:picMkLst>
        </pc:picChg>
        <pc:picChg chg="add mod">
          <ac:chgData name="Iulian Ilie-Nemedi" userId="c5ffad915e5e9439" providerId="LiveId" clId="{4AD7ED1C-B1E3-4296-B431-EAD0D95254D9}" dt="2024-03-31T18:52:41.523" v="1497" actId="14100"/>
          <ac:picMkLst>
            <pc:docMk/>
            <pc:sldMk cId="4136050053" sldId="612"/>
            <ac:picMk id="5" creationId="{57F3A903-D3CE-B88B-5EBA-619AB5290E62}"/>
          </ac:picMkLst>
        </pc:picChg>
        <pc:picChg chg="add mod">
          <ac:chgData name="Iulian Ilie-Nemedi" userId="c5ffad915e5e9439" providerId="LiveId" clId="{4AD7ED1C-B1E3-4296-B431-EAD0D95254D9}" dt="2024-03-31T18:55:06.213" v="1565" actId="1035"/>
          <ac:picMkLst>
            <pc:docMk/>
            <pc:sldMk cId="4136050053" sldId="612"/>
            <ac:picMk id="7" creationId="{2323F847-04F5-76A4-DBF6-302307953488}"/>
          </ac:picMkLst>
        </pc:picChg>
        <pc:picChg chg="add mod">
          <ac:chgData name="Iulian Ilie-Nemedi" userId="c5ffad915e5e9439" providerId="LiveId" clId="{4AD7ED1C-B1E3-4296-B431-EAD0D95254D9}" dt="2024-03-31T18:55:06.213" v="1565" actId="1035"/>
          <ac:picMkLst>
            <pc:docMk/>
            <pc:sldMk cId="4136050053" sldId="612"/>
            <ac:picMk id="9" creationId="{F55EB6E2-3D1F-24EE-D03E-F3FDB40F50ED}"/>
          </ac:picMkLst>
        </pc:picChg>
        <pc:picChg chg="add mod">
          <ac:chgData name="Iulian Ilie-Nemedi" userId="c5ffad915e5e9439" providerId="LiveId" clId="{4AD7ED1C-B1E3-4296-B431-EAD0D95254D9}" dt="2024-03-31T18:55:06.213" v="1565" actId="1035"/>
          <ac:picMkLst>
            <pc:docMk/>
            <pc:sldMk cId="4136050053" sldId="612"/>
            <ac:picMk id="11" creationId="{4620AD3A-13E1-1CD8-0E59-B778DE0DBBB9}"/>
          </ac:picMkLst>
        </pc:picChg>
        <pc:picChg chg="add mod">
          <ac:chgData name="Iulian Ilie-Nemedi" userId="c5ffad915e5e9439" providerId="LiveId" clId="{4AD7ED1C-B1E3-4296-B431-EAD0D95254D9}" dt="2024-03-31T18:54:57.487" v="1559" actId="1076"/>
          <ac:picMkLst>
            <pc:docMk/>
            <pc:sldMk cId="4136050053" sldId="612"/>
            <ac:picMk id="13" creationId="{540FFE0A-83C1-1F60-86E1-4CA2EF2BF1DD}"/>
          </ac:picMkLst>
        </pc:picChg>
        <pc:picChg chg="mod">
          <ac:chgData name="Iulian Ilie-Nemedi" userId="c5ffad915e5e9439" providerId="LiveId" clId="{4AD7ED1C-B1E3-4296-B431-EAD0D95254D9}" dt="2024-03-31T18:55:12.915" v="1574" actId="1037"/>
          <ac:picMkLst>
            <pc:docMk/>
            <pc:sldMk cId="4136050053" sldId="612"/>
            <ac:picMk id="14" creationId="{8B7030F7-6411-D9E5-2BE6-66DF4F2E316B}"/>
          </ac:picMkLst>
        </pc:picChg>
        <pc:picChg chg="mod">
          <ac:chgData name="Iulian Ilie-Nemedi" userId="c5ffad915e5e9439" providerId="LiveId" clId="{4AD7ED1C-B1E3-4296-B431-EAD0D95254D9}" dt="2024-03-31T18:55:12.915" v="1574" actId="1037"/>
          <ac:picMkLst>
            <pc:docMk/>
            <pc:sldMk cId="4136050053" sldId="612"/>
            <ac:picMk id="15" creationId="{BDBC70F7-6D92-F574-1D08-61EB169E4ADA}"/>
          </ac:picMkLst>
        </pc:picChg>
      </pc:sldChg>
      <pc:sldChg chg="addSp delSp modSp add mod">
        <pc:chgData name="Iulian Ilie-Nemedi" userId="c5ffad915e5e9439" providerId="LiveId" clId="{4AD7ED1C-B1E3-4296-B431-EAD0D95254D9}" dt="2024-04-02T20:18:54.836" v="2062" actId="20577"/>
        <pc:sldMkLst>
          <pc:docMk/>
          <pc:sldMk cId="1653508619" sldId="613"/>
        </pc:sldMkLst>
        <pc:spChg chg="mod">
          <ac:chgData name="Iulian Ilie-Nemedi" userId="c5ffad915e5e9439" providerId="LiveId" clId="{4AD7ED1C-B1E3-4296-B431-EAD0D95254D9}" dt="2024-04-02T20:17:23.606" v="2008" actId="14100"/>
          <ac:spMkLst>
            <pc:docMk/>
            <pc:sldMk cId="1653508619" sldId="613"/>
            <ac:spMk id="2" creationId="{7D5FABCF-2D92-9296-1275-9B709C03CEE6}"/>
          </ac:spMkLst>
        </pc:spChg>
        <pc:spChg chg="add mod">
          <ac:chgData name="Iulian Ilie-Nemedi" userId="c5ffad915e5e9439" providerId="LiveId" clId="{4AD7ED1C-B1E3-4296-B431-EAD0D95254D9}" dt="2024-04-02T20:18:21.001" v="2028" actId="1076"/>
          <ac:spMkLst>
            <pc:docMk/>
            <pc:sldMk cId="1653508619" sldId="613"/>
            <ac:spMk id="14" creationId="{1AD6229A-9D0C-A632-6CBF-D3795EC59749}"/>
          </ac:spMkLst>
        </pc:spChg>
        <pc:spChg chg="add mod">
          <ac:chgData name="Iulian Ilie-Nemedi" userId="c5ffad915e5e9439" providerId="LiveId" clId="{4AD7ED1C-B1E3-4296-B431-EAD0D95254D9}" dt="2024-04-02T20:18:38.733" v="2047" actId="6549"/>
          <ac:spMkLst>
            <pc:docMk/>
            <pc:sldMk cId="1653508619" sldId="613"/>
            <ac:spMk id="15" creationId="{5D61FE2F-68C4-47DD-EDA7-4A5D3F65BC15}"/>
          </ac:spMkLst>
        </pc:spChg>
        <pc:spChg chg="del mod">
          <ac:chgData name="Iulian Ilie-Nemedi" userId="c5ffad915e5e9439" providerId="LiveId" clId="{4AD7ED1C-B1E3-4296-B431-EAD0D95254D9}" dt="2024-04-02T20:10:04.498" v="1938" actId="478"/>
          <ac:spMkLst>
            <pc:docMk/>
            <pc:sldMk cId="1653508619" sldId="613"/>
            <ac:spMk id="16" creationId="{4760E89A-4D4A-D17B-E774-D8318997D200}"/>
          </ac:spMkLst>
        </pc:spChg>
        <pc:spChg chg="add mod">
          <ac:chgData name="Iulian Ilie-Nemedi" userId="c5ffad915e5e9439" providerId="LiveId" clId="{4AD7ED1C-B1E3-4296-B431-EAD0D95254D9}" dt="2024-04-02T20:18:54.836" v="2062" actId="20577"/>
          <ac:spMkLst>
            <pc:docMk/>
            <pc:sldMk cId="1653508619" sldId="613"/>
            <ac:spMk id="17" creationId="{03BB5F69-9802-B128-388C-FC0731187BC0}"/>
          </ac:spMkLst>
        </pc:spChg>
        <pc:picChg chg="add mod">
          <ac:chgData name="Iulian Ilie-Nemedi" userId="c5ffad915e5e9439" providerId="LiveId" clId="{4AD7ED1C-B1E3-4296-B431-EAD0D95254D9}" dt="2024-04-02T20:11:08.780" v="1945" actId="1076"/>
          <ac:picMkLst>
            <pc:docMk/>
            <pc:sldMk cId="1653508619" sldId="613"/>
            <ac:picMk id="3" creationId="{24041408-723B-5673-E00D-3DA6E6D79E0A}"/>
          </ac:picMkLst>
        </pc:picChg>
        <pc:picChg chg="del">
          <ac:chgData name="Iulian Ilie-Nemedi" userId="c5ffad915e5e9439" providerId="LiveId" clId="{4AD7ED1C-B1E3-4296-B431-EAD0D95254D9}" dt="2024-04-02T20:10:01.538" v="1936" actId="478"/>
          <ac:picMkLst>
            <pc:docMk/>
            <pc:sldMk cId="1653508619" sldId="613"/>
            <ac:picMk id="5" creationId="{2B05C9CC-4560-B83C-74D7-89A66734D22B}"/>
          </ac:picMkLst>
        </pc:picChg>
        <pc:picChg chg="add mod">
          <ac:chgData name="Iulian Ilie-Nemedi" userId="c5ffad915e5e9439" providerId="LiveId" clId="{4AD7ED1C-B1E3-4296-B431-EAD0D95254D9}" dt="2024-04-02T20:12:17.588" v="1988" actId="1076"/>
          <ac:picMkLst>
            <pc:docMk/>
            <pc:sldMk cId="1653508619" sldId="613"/>
            <ac:picMk id="6" creationId="{9CBBA32B-C9CB-561E-459E-EED6370EEB69}"/>
          </ac:picMkLst>
        </pc:picChg>
        <pc:picChg chg="del">
          <ac:chgData name="Iulian Ilie-Nemedi" userId="c5ffad915e5e9439" providerId="LiveId" clId="{4AD7ED1C-B1E3-4296-B431-EAD0D95254D9}" dt="2024-04-02T20:10:00.907" v="1935" actId="478"/>
          <ac:picMkLst>
            <pc:docMk/>
            <pc:sldMk cId="1653508619" sldId="613"/>
            <ac:picMk id="8" creationId="{D70CA602-E0DC-1EB4-D314-AF670EB891F1}"/>
          </ac:picMkLst>
        </pc:picChg>
        <pc:picChg chg="add mod">
          <ac:chgData name="Iulian Ilie-Nemedi" userId="c5ffad915e5e9439" providerId="LiveId" clId="{4AD7ED1C-B1E3-4296-B431-EAD0D95254D9}" dt="2024-04-02T20:12:50.839" v="1991" actId="1076"/>
          <ac:picMkLst>
            <pc:docMk/>
            <pc:sldMk cId="1653508619" sldId="613"/>
            <ac:picMk id="9" creationId="{37C06290-922B-4CD7-14A4-53071FD8E0FF}"/>
          </ac:picMkLst>
        </pc:picChg>
        <pc:picChg chg="add mod">
          <ac:chgData name="Iulian Ilie-Nemedi" userId="c5ffad915e5e9439" providerId="LiveId" clId="{4AD7ED1C-B1E3-4296-B431-EAD0D95254D9}" dt="2024-04-02T20:18:21.001" v="2028" actId="1076"/>
          <ac:picMkLst>
            <pc:docMk/>
            <pc:sldMk cId="1653508619" sldId="613"/>
            <ac:picMk id="11" creationId="{E80676E8-75EC-8E81-8BC7-0A04CD5CD801}"/>
          </ac:picMkLst>
        </pc:picChg>
        <pc:picChg chg="add mod">
          <ac:chgData name="Iulian Ilie-Nemedi" userId="c5ffad915e5e9439" providerId="LiveId" clId="{4AD7ED1C-B1E3-4296-B431-EAD0D95254D9}" dt="2024-04-02T20:15:37.182" v="1997" actId="1076"/>
          <ac:picMkLst>
            <pc:docMk/>
            <pc:sldMk cId="1653508619" sldId="613"/>
            <ac:picMk id="13" creationId="{2267B966-4BE7-73A5-0272-EC3BA47F0898}"/>
          </ac:picMkLst>
        </pc:picChg>
        <pc:picChg chg="del">
          <ac:chgData name="Iulian Ilie-Nemedi" userId="c5ffad915e5e9439" providerId="LiveId" clId="{4AD7ED1C-B1E3-4296-B431-EAD0D95254D9}" dt="2024-04-02T20:10:55.311" v="1941" actId="478"/>
          <ac:picMkLst>
            <pc:docMk/>
            <pc:sldMk cId="1653508619" sldId="613"/>
            <ac:picMk id="25" creationId="{BBBB1418-C0AB-B532-4A86-9723C09BF739}"/>
          </ac:picMkLst>
        </pc:picChg>
        <pc:picChg chg="add del">
          <ac:chgData name="Iulian Ilie-Nemedi" userId="c5ffad915e5e9439" providerId="LiveId" clId="{4AD7ED1C-B1E3-4296-B431-EAD0D95254D9}" dt="2024-04-02T20:10:27.663" v="1940" actId="478"/>
          <ac:picMkLst>
            <pc:docMk/>
            <pc:sldMk cId="1653508619" sldId="613"/>
            <ac:picMk id="1026" creationId="{6AA0572C-ADF0-0B5E-A83A-F3C37FED8B0B}"/>
          </ac:picMkLst>
        </pc:picChg>
        <pc:picChg chg="add mod">
          <ac:chgData name="Iulian Ilie-Nemedi" userId="c5ffad915e5e9439" providerId="LiveId" clId="{4AD7ED1C-B1E3-4296-B431-EAD0D95254D9}" dt="2024-04-02T20:16:56.426" v="2001" actId="1076"/>
          <ac:picMkLst>
            <pc:docMk/>
            <pc:sldMk cId="1653508619" sldId="613"/>
            <ac:picMk id="1028" creationId="{12415CF3-194C-6504-41B0-6C88302E4682}"/>
          </ac:picMkLst>
        </pc:picChg>
      </pc:sldChg>
    </pc:docChg>
  </pc:docChgLst>
  <pc:docChgLst>
    <pc:chgData name="Iulian Ilie-Nemedi" userId="c5ffad915e5e9439" providerId="LiveId" clId="{54555C69-7AA7-4BE5-9555-4A4D0E44CBD6}"/>
    <pc:docChg chg="modSld">
      <pc:chgData name="Iulian Ilie-Nemedi" userId="c5ffad915e5e9439" providerId="LiveId" clId="{54555C69-7AA7-4BE5-9555-4A4D0E44CBD6}" dt="2024-01-28T16:28:12.386" v="22" actId="1076"/>
      <pc:docMkLst>
        <pc:docMk/>
      </pc:docMkLst>
      <pc:sldChg chg="addSp delSp modSp mod">
        <pc:chgData name="Iulian Ilie-Nemedi" userId="c5ffad915e5e9439" providerId="LiveId" clId="{54555C69-7AA7-4BE5-9555-4A4D0E44CBD6}" dt="2024-01-28T16:28:12.386" v="22" actId="1076"/>
        <pc:sldMkLst>
          <pc:docMk/>
          <pc:sldMk cId="2254229054" sldId="378"/>
        </pc:sldMkLst>
        <pc:spChg chg="mod ord">
          <ac:chgData name="Iulian Ilie-Nemedi" userId="c5ffad915e5e9439" providerId="LiveId" clId="{54555C69-7AA7-4BE5-9555-4A4D0E44CBD6}" dt="2024-01-28T16:28:05.710" v="20" actId="1076"/>
          <ac:spMkLst>
            <pc:docMk/>
            <pc:sldMk cId="2254229054" sldId="378"/>
            <ac:spMk id="4" creationId="{1FFB594F-1799-A6C5-2099-22048734EB5D}"/>
          </ac:spMkLst>
        </pc:spChg>
        <pc:spChg chg="mod ord">
          <ac:chgData name="Iulian Ilie-Nemedi" userId="c5ffad915e5e9439" providerId="LiveId" clId="{54555C69-7AA7-4BE5-9555-4A4D0E44CBD6}" dt="2024-01-28T16:28:12.386" v="22" actId="1076"/>
          <ac:spMkLst>
            <pc:docMk/>
            <pc:sldMk cId="2254229054" sldId="378"/>
            <ac:spMk id="5" creationId="{272B968E-7836-E0D7-80A5-D5B704C40A8C}"/>
          </ac:spMkLst>
        </pc:spChg>
        <pc:picChg chg="add mod">
          <ac:chgData name="Iulian Ilie-Nemedi" userId="c5ffad915e5e9439" providerId="LiveId" clId="{54555C69-7AA7-4BE5-9555-4A4D0E44CBD6}" dt="2024-01-28T16:25:42.218" v="4" actId="167"/>
          <ac:picMkLst>
            <pc:docMk/>
            <pc:sldMk cId="2254229054" sldId="378"/>
            <ac:picMk id="1026" creationId="{6FD153D0-F5CD-52BB-323D-B5A3DACAA85B}"/>
          </ac:picMkLst>
        </pc:picChg>
        <pc:picChg chg="add mod">
          <ac:chgData name="Iulian Ilie-Nemedi" userId="c5ffad915e5e9439" providerId="LiveId" clId="{54555C69-7AA7-4BE5-9555-4A4D0E44CBD6}" dt="2024-01-28T16:28:01.364" v="19" actId="1076"/>
          <ac:picMkLst>
            <pc:docMk/>
            <pc:sldMk cId="2254229054" sldId="378"/>
            <ac:picMk id="1028" creationId="{2CFE2684-91CB-244B-4995-ED47CB8E2E3D}"/>
          </ac:picMkLst>
        </pc:picChg>
        <pc:picChg chg="del">
          <ac:chgData name="Iulian Ilie-Nemedi" userId="c5ffad915e5e9439" providerId="LiveId" clId="{54555C69-7AA7-4BE5-9555-4A4D0E44CBD6}" dt="2024-01-28T16:27:50.707" v="18" actId="478"/>
          <ac:picMkLst>
            <pc:docMk/>
            <pc:sldMk cId="2254229054" sldId="378"/>
            <ac:picMk id="7178" creationId="{D84D68B6-3898-1A3C-2452-BDA922A85E3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DCC7D9-4B34-4F85-9DAE-2C3C476C1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9C2724-FF66-4AEC-986C-F1ECF4911B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63208-4D5B-44C4-A045-6495A8B44929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D9D7-F7F2-409A-89D5-542D106E9A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35BE0-0675-46A0-81BD-572D42AE4E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A1B75-E75A-491C-95D1-D70845B24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4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9243F-B1BB-4202-BD78-416ACA555174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D2766-C49B-4C1A-9FEE-6F146754B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835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6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5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37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4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6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66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E211-3465-8835-17B3-85C046714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721C7-34D8-C59A-2305-CDBF7D6E0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CEB9FE-495C-7CA2-3FB0-6612AA1B4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06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D9BD8-33A6-160D-AAC0-54BB73B1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052F2-9E10-A90B-1C04-57BA73D26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73E95-061E-BB0D-EA29-513A6CD73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1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4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31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12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1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36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886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03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3759E-26AF-07D6-1519-FD49443CB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37107-E4D7-B840-54A5-A2C3C0F273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9E029D-A52D-8931-0CA9-A236863B4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223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E683-B944-0D81-99E2-087DB4D57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FE610-B71B-B172-83EA-CE0629FF1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F0AD9-C4E0-6358-3395-2CA0F24BA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33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60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20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20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43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39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76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00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17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15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92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97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6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34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4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77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6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47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737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82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899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0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211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00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15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7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08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469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07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79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533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779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426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47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835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615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15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095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BCD56-A9C4-B642-38B8-C0B91776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AF6DD-5C43-E09F-948E-9B3BB8026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20545-2820-A45C-E16F-07213C71C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237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03994-F434-1ACB-8275-EAA4F874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4F4AE6-4E71-F5BE-5C2B-C705FC94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5650FB-2436-233A-B7EE-EAF5D5446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01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C414F-5D25-FE4E-429D-3F235307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FF0BD-BF72-B37E-7A54-BDCEC779D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D06BC-9A79-0A66-2322-9BC9DEF04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40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51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960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549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10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288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235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999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483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1630-075D-1AD8-EF85-58D7BF05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160F03-9C30-186A-E43D-5481B210D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8EA323-514A-3A5F-7093-C35FA003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6491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6210B-F6CB-EA2D-F00E-4F625052B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6D8DD-3A8B-EF27-48A8-565EE6ED9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03235-D55E-EAF1-3AE4-16ADC55CA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6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271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750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790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334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8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77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5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sentationgo.com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C080B99-07D2-4EFE-919F-8D441B19CB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12191994" cy="4159244"/>
          </a:xfrm>
          <a:custGeom>
            <a:avLst/>
            <a:gdLst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675237 w 12191994"/>
              <a:gd name="connsiteY3" fmla="*/ 4200953 h 4242819"/>
              <a:gd name="connsiteX4" fmla="*/ 3622991 w 12191994"/>
              <a:gd name="connsiteY4" fmla="*/ 4204420 h 4242819"/>
              <a:gd name="connsiteX5" fmla="*/ 3510832 w 12191994"/>
              <a:gd name="connsiteY5" fmla="*/ 4208872 h 4242819"/>
              <a:gd name="connsiteX6" fmla="*/ 0 w 12191994"/>
              <a:gd name="connsiteY6" fmla="*/ 4156678 h 4242819"/>
              <a:gd name="connsiteX7" fmla="*/ 61025 w 12191994"/>
              <a:gd name="connsiteY7" fmla="*/ 4162195 h 4242819"/>
              <a:gd name="connsiteX8" fmla="*/ 2166125 w 12191994"/>
              <a:gd name="connsiteY8" fmla="*/ 4242818 h 4242819"/>
              <a:gd name="connsiteX9" fmla="*/ 2166418 w 12191994"/>
              <a:gd name="connsiteY9" fmla="*/ 4242815 h 4242819"/>
              <a:gd name="connsiteX10" fmla="*/ 2166128 w 12191994"/>
              <a:gd name="connsiteY10" fmla="*/ 4242819 h 4242819"/>
              <a:gd name="connsiteX11" fmla="*/ 61028 w 12191994"/>
              <a:gd name="connsiteY11" fmla="*/ 4162196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61028 w 12191994"/>
              <a:gd name="connsiteY13" fmla="*/ 4162196 h 4242819"/>
              <a:gd name="connsiteX14" fmla="*/ 0 w 12191994"/>
              <a:gd name="connsiteY14" fmla="*/ 4156679 h 4242819"/>
              <a:gd name="connsiteX15" fmla="*/ 0 w 12191994"/>
              <a:gd name="connsiteY15" fmla="*/ 0 h 4242819"/>
              <a:gd name="connsiteX16" fmla="*/ 12191994 w 12191994"/>
              <a:gd name="connsiteY16" fmla="*/ 0 h 4242819"/>
              <a:gd name="connsiteX17" fmla="*/ 12191994 w 12191994"/>
              <a:gd name="connsiteY17" fmla="*/ 2062010 h 4242819"/>
              <a:gd name="connsiteX18" fmla="*/ 12172138 w 12191994"/>
              <a:gd name="connsiteY18" fmla="*/ 2073270 h 4242819"/>
              <a:gd name="connsiteX19" fmla="*/ 4335530 w 12191994"/>
              <a:gd name="connsiteY19" fmla="*/ 4157144 h 4242819"/>
              <a:gd name="connsiteX20" fmla="*/ 4303869 w 12191994"/>
              <a:gd name="connsiteY20" fmla="*/ 4159244 h 4242819"/>
              <a:gd name="connsiteX21" fmla="*/ 4393550 w 12191994"/>
              <a:gd name="connsiteY21" fmla="*/ 4151137 h 4242819"/>
              <a:gd name="connsiteX22" fmla="*/ 4199670 w 12191994"/>
              <a:gd name="connsiteY22" fmla="*/ 4117929 h 4242819"/>
              <a:gd name="connsiteX23" fmla="*/ 500184 w 12191994"/>
              <a:gd name="connsiteY23" fmla="*/ 3043554 h 4242819"/>
              <a:gd name="connsiteX24" fmla="*/ 0 w 12191994"/>
              <a:gd name="connsiteY24" fmla="*/ 2813437 h 4242819"/>
              <a:gd name="connsiteX25" fmla="*/ 0 w 12191994"/>
              <a:gd name="connsiteY25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61025 w 12191994"/>
              <a:gd name="connsiteY9" fmla="*/ 4162195 h 4242819"/>
              <a:gd name="connsiteX10" fmla="*/ 2166125 w 12191994"/>
              <a:gd name="connsiteY10" fmla="*/ 4242818 h 4242819"/>
              <a:gd name="connsiteX11" fmla="*/ 2166418 w 12191994"/>
              <a:gd name="connsiteY11" fmla="*/ 4242815 h 4242819"/>
              <a:gd name="connsiteX12" fmla="*/ 2166128 w 12191994"/>
              <a:gd name="connsiteY12" fmla="*/ 4242819 h 4242819"/>
              <a:gd name="connsiteX13" fmla="*/ 0 w 12191994"/>
              <a:gd name="connsiteY13" fmla="*/ 4156679 h 4242819"/>
              <a:gd name="connsiteX14" fmla="*/ 0 w 12191994"/>
              <a:gd name="connsiteY14" fmla="*/ 0 h 4242819"/>
              <a:gd name="connsiteX15" fmla="*/ 12191994 w 12191994"/>
              <a:gd name="connsiteY15" fmla="*/ 0 h 4242819"/>
              <a:gd name="connsiteX16" fmla="*/ 12191994 w 12191994"/>
              <a:gd name="connsiteY16" fmla="*/ 2062010 h 4242819"/>
              <a:gd name="connsiteX17" fmla="*/ 12172138 w 12191994"/>
              <a:gd name="connsiteY17" fmla="*/ 2073270 h 4242819"/>
              <a:gd name="connsiteX18" fmla="*/ 4335530 w 12191994"/>
              <a:gd name="connsiteY18" fmla="*/ 4157144 h 4242819"/>
              <a:gd name="connsiteX19" fmla="*/ 4303869 w 12191994"/>
              <a:gd name="connsiteY19" fmla="*/ 4159244 h 4242819"/>
              <a:gd name="connsiteX20" fmla="*/ 4393550 w 12191994"/>
              <a:gd name="connsiteY20" fmla="*/ 4151137 h 4242819"/>
              <a:gd name="connsiteX21" fmla="*/ 4199670 w 12191994"/>
              <a:gd name="connsiteY21" fmla="*/ 4117929 h 4242819"/>
              <a:gd name="connsiteX22" fmla="*/ 500184 w 12191994"/>
              <a:gd name="connsiteY22" fmla="*/ 3043554 h 4242819"/>
              <a:gd name="connsiteX23" fmla="*/ 0 w 12191994"/>
              <a:gd name="connsiteY23" fmla="*/ 2813437 h 4242819"/>
              <a:gd name="connsiteX24" fmla="*/ 0 w 12191994"/>
              <a:gd name="connsiteY24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0 w 12191994"/>
              <a:gd name="connsiteY8" fmla="*/ 415667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4156679 h 4242819"/>
              <a:gd name="connsiteX13" fmla="*/ 0 w 12191994"/>
              <a:gd name="connsiteY13" fmla="*/ 0 h 4242819"/>
              <a:gd name="connsiteX14" fmla="*/ 12191994 w 12191994"/>
              <a:gd name="connsiteY14" fmla="*/ 0 h 4242819"/>
              <a:gd name="connsiteX15" fmla="*/ 12191994 w 12191994"/>
              <a:gd name="connsiteY15" fmla="*/ 2062010 h 4242819"/>
              <a:gd name="connsiteX16" fmla="*/ 12172138 w 12191994"/>
              <a:gd name="connsiteY16" fmla="*/ 2073270 h 4242819"/>
              <a:gd name="connsiteX17" fmla="*/ 4335530 w 12191994"/>
              <a:gd name="connsiteY17" fmla="*/ 4157144 h 4242819"/>
              <a:gd name="connsiteX18" fmla="*/ 4303869 w 12191994"/>
              <a:gd name="connsiteY18" fmla="*/ 4159244 h 4242819"/>
              <a:gd name="connsiteX19" fmla="*/ 4393550 w 12191994"/>
              <a:gd name="connsiteY19" fmla="*/ 4151137 h 4242819"/>
              <a:gd name="connsiteX20" fmla="*/ 4199670 w 12191994"/>
              <a:gd name="connsiteY20" fmla="*/ 4117929 h 4242819"/>
              <a:gd name="connsiteX21" fmla="*/ 500184 w 12191994"/>
              <a:gd name="connsiteY21" fmla="*/ 3043554 h 4242819"/>
              <a:gd name="connsiteX22" fmla="*/ 0 w 12191994"/>
              <a:gd name="connsiteY22" fmla="*/ 2813437 h 4242819"/>
              <a:gd name="connsiteX23" fmla="*/ 0 w 12191994"/>
              <a:gd name="connsiteY23" fmla="*/ 0 h 4242819"/>
              <a:gd name="connsiteX0" fmla="*/ 3009998 w 12191994"/>
              <a:gd name="connsiteY0" fmla="*/ 4228754 h 4242819"/>
              <a:gd name="connsiteX1" fmla="*/ 2899539 w 12191994"/>
              <a:gd name="connsiteY1" fmla="*/ 4233139 h 4242819"/>
              <a:gd name="connsiteX2" fmla="*/ 2823072 w 12191994"/>
              <a:gd name="connsiteY2" fmla="*/ 4234148 h 4242819"/>
              <a:gd name="connsiteX3" fmla="*/ 3009998 w 12191994"/>
              <a:gd name="connsiteY3" fmla="*/ 4228754 h 4242819"/>
              <a:gd name="connsiteX4" fmla="*/ 3675237 w 12191994"/>
              <a:gd name="connsiteY4" fmla="*/ 4200953 h 4242819"/>
              <a:gd name="connsiteX5" fmla="*/ 3622991 w 12191994"/>
              <a:gd name="connsiteY5" fmla="*/ 4204420 h 4242819"/>
              <a:gd name="connsiteX6" fmla="*/ 3510832 w 12191994"/>
              <a:gd name="connsiteY6" fmla="*/ 4208872 h 4242819"/>
              <a:gd name="connsiteX7" fmla="*/ 3675237 w 12191994"/>
              <a:gd name="connsiteY7" fmla="*/ 4200953 h 4242819"/>
              <a:gd name="connsiteX8" fmla="*/ 2166128 w 12191994"/>
              <a:gd name="connsiteY8" fmla="*/ 4242819 h 4242819"/>
              <a:gd name="connsiteX9" fmla="*/ 2166125 w 12191994"/>
              <a:gd name="connsiteY9" fmla="*/ 4242818 h 4242819"/>
              <a:gd name="connsiteX10" fmla="*/ 2166418 w 12191994"/>
              <a:gd name="connsiteY10" fmla="*/ 4242815 h 4242819"/>
              <a:gd name="connsiteX11" fmla="*/ 2166128 w 12191994"/>
              <a:gd name="connsiteY11" fmla="*/ 4242819 h 4242819"/>
              <a:gd name="connsiteX12" fmla="*/ 0 w 12191994"/>
              <a:gd name="connsiteY12" fmla="*/ 0 h 4242819"/>
              <a:gd name="connsiteX13" fmla="*/ 12191994 w 12191994"/>
              <a:gd name="connsiteY13" fmla="*/ 0 h 4242819"/>
              <a:gd name="connsiteX14" fmla="*/ 12191994 w 12191994"/>
              <a:gd name="connsiteY14" fmla="*/ 2062010 h 4242819"/>
              <a:gd name="connsiteX15" fmla="*/ 12172138 w 12191994"/>
              <a:gd name="connsiteY15" fmla="*/ 2073270 h 4242819"/>
              <a:gd name="connsiteX16" fmla="*/ 4335530 w 12191994"/>
              <a:gd name="connsiteY16" fmla="*/ 4157144 h 4242819"/>
              <a:gd name="connsiteX17" fmla="*/ 4303869 w 12191994"/>
              <a:gd name="connsiteY17" fmla="*/ 4159244 h 4242819"/>
              <a:gd name="connsiteX18" fmla="*/ 4393550 w 12191994"/>
              <a:gd name="connsiteY18" fmla="*/ 4151137 h 4242819"/>
              <a:gd name="connsiteX19" fmla="*/ 4199670 w 12191994"/>
              <a:gd name="connsiteY19" fmla="*/ 4117929 h 4242819"/>
              <a:gd name="connsiteX20" fmla="*/ 500184 w 12191994"/>
              <a:gd name="connsiteY20" fmla="*/ 3043554 h 4242819"/>
              <a:gd name="connsiteX21" fmla="*/ 0 w 12191994"/>
              <a:gd name="connsiteY21" fmla="*/ 2813437 h 4242819"/>
              <a:gd name="connsiteX22" fmla="*/ 0 w 12191994"/>
              <a:gd name="connsiteY22" fmla="*/ 0 h 4242819"/>
              <a:gd name="connsiteX0" fmla="*/ 3009998 w 12191994"/>
              <a:gd name="connsiteY0" fmla="*/ 4228754 h 4242818"/>
              <a:gd name="connsiteX1" fmla="*/ 2899539 w 12191994"/>
              <a:gd name="connsiteY1" fmla="*/ 4233139 h 4242818"/>
              <a:gd name="connsiteX2" fmla="*/ 2823072 w 12191994"/>
              <a:gd name="connsiteY2" fmla="*/ 4234148 h 4242818"/>
              <a:gd name="connsiteX3" fmla="*/ 3009998 w 12191994"/>
              <a:gd name="connsiteY3" fmla="*/ 4228754 h 4242818"/>
              <a:gd name="connsiteX4" fmla="*/ 3675237 w 12191994"/>
              <a:gd name="connsiteY4" fmla="*/ 4200953 h 4242818"/>
              <a:gd name="connsiteX5" fmla="*/ 3622991 w 12191994"/>
              <a:gd name="connsiteY5" fmla="*/ 4204420 h 4242818"/>
              <a:gd name="connsiteX6" fmla="*/ 3510832 w 12191994"/>
              <a:gd name="connsiteY6" fmla="*/ 4208872 h 4242818"/>
              <a:gd name="connsiteX7" fmla="*/ 3675237 w 12191994"/>
              <a:gd name="connsiteY7" fmla="*/ 4200953 h 4242818"/>
              <a:gd name="connsiteX8" fmla="*/ 2166418 w 12191994"/>
              <a:gd name="connsiteY8" fmla="*/ 4242815 h 4242818"/>
              <a:gd name="connsiteX9" fmla="*/ 2166125 w 12191994"/>
              <a:gd name="connsiteY9" fmla="*/ 4242818 h 4242818"/>
              <a:gd name="connsiteX10" fmla="*/ 2166418 w 12191994"/>
              <a:gd name="connsiteY10" fmla="*/ 4242815 h 4242818"/>
              <a:gd name="connsiteX11" fmla="*/ 0 w 12191994"/>
              <a:gd name="connsiteY11" fmla="*/ 0 h 4242818"/>
              <a:gd name="connsiteX12" fmla="*/ 12191994 w 12191994"/>
              <a:gd name="connsiteY12" fmla="*/ 0 h 4242818"/>
              <a:gd name="connsiteX13" fmla="*/ 12191994 w 12191994"/>
              <a:gd name="connsiteY13" fmla="*/ 2062010 h 4242818"/>
              <a:gd name="connsiteX14" fmla="*/ 12172138 w 12191994"/>
              <a:gd name="connsiteY14" fmla="*/ 2073270 h 4242818"/>
              <a:gd name="connsiteX15" fmla="*/ 4335530 w 12191994"/>
              <a:gd name="connsiteY15" fmla="*/ 4157144 h 4242818"/>
              <a:gd name="connsiteX16" fmla="*/ 4303869 w 12191994"/>
              <a:gd name="connsiteY16" fmla="*/ 4159244 h 4242818"/>
              <a:gd name="connsiteX17" fmla="*/ 4393550 w 12191994"/>
              <a:gd name="connsiteY17" fmla="*/ 4151137 h 4242818"/>
              <a:gd name="connsiteX18" fmla="*/ 4199670 w 12191994"/>
              <a:gd name="connsiteY18" fmla="*/ 4117929 h 4242818"/>
              <a:gd name="connsiteX19" fmla="*/ 500184 w 12191994"/>
              <a:gd name="connsiteY19" fmla="*/ 3043554 h 4242818"/>
              <a:gd name="connsiteX20" fmla="*/ 0 w 12191994"/>
              <a:gd name="connsiteY20" fmla="*/ 2813437 h 4242818"/>
              <a:gd name="connsiteX21" fmla="*/ 0 w 12191994"/>
              <a:gd name="connsiteY21" fmla="*/ 0 h 4242818"/>
              <a:gd name="connsiteX0" fmla="*/ 3009998 w 12191994"/>
              <a:gd name="connsiteY0" fmla="*/ 4228754 h 4234148"/>
              <a:gd name="connsiteX1" fmla="*/ 2899539 w 12191994"/>
              <a:gd name="connsiteY1" fmla="*/ 4233139 h 4234148"/>
              <a:gd name="connsiteX2" fmla="*/ 2823072 w 12191994"/>
              <a:gd name="connsiteY2" fmla="*/ 4234148 h 4234148"/>
              <a:gd name="connsiteX3" fmla="*/ 3009998 w 12191994"/>
              <a:gd name="connsiteY3" fmla="*/ 4228754 h 4234148"/>
              <a:gd name="connsiteX4" fmla="*/ 3675237 w 12191994"/>
              <a:gd name="connsiteY4" fmla="*/ 4200953 h 4234148"/>
              <a:gd name="connsiteX5" fmla="*/ 3622991 w 12191994"/>
              <a:gd name="connsiteY5" fmla="*/ 4204420 h 4234148"/>
              <a:gd name="connsiteX6" fmla="*/ 3510832 w 12191994"/>
              <a:gd name="connsiteY6" fmla="*/ 4208872 h 4234148"/>
              <a:gd name="connsiteX7" fmla="*/ 3675237 w 12191994"/>
              <a:gd name="connsiteY7" fmla="*/ 4200953 h 4234148"/>
              <a:gd name="connsiteX8" fmla="*/ 0 w 12191994"/>
              <a:gd name="connsiteY8" fmla="*/ 0 h 4234148"/>
              <a:gd name="connsiteX9" fmla="*/ 12191994 w 12191994"/>
              <a:gd name="connsiteY9" fmla="*/ 0 h 4234148"/>
              <a:gd name="connsiteX10" fmla="*/ 12191994 w 12191994"/>
              <a:gd name="connsiteY10" fmla="*/ 2062010 h 4234148"/>
              <a:gd name="connsiteX11" fmla="*/ 12172138 w 12191994"/>
              <a:gd name="connsiteY11" fmla="*/ 2073270 h 4234148"/>
              <a:gd name="connsiteX12" fmla="*/ 4335530 w 12191994"/>
              <a:gd name="connsiteY12" fmla="*/ 4157144 h 4234148"/>
              <a:gd name="connsiteX13" fmla="*/ 4303869 w 12191994"/>
              <a:gd name="connsiteY13" fmla="*/ 4159244 h 4234148"/>
              <a:gd name="connsiteX14" fmla="*/ 4393550 w 12191994"/>
              <a:gd name="connsiteY14" fmla="*/ 4151137 h 4234148"/>
              <a:gd name="connsiteX15" fmla="*/ 4199670 w 12191994"/>
              <a:gd name="connsiteY15" fmla="*/ 4117929 h 4234148"/>
              <a:gd name="connsiteX16" fmla="*/ 500184 w 12191994"/>
              <a:gd name="connsiteY16" fmla="*/ 3043554 h 4234148"/>
              <a:gd name="connsiteX17" fmla="*/ 0 w 12191994"/>
              <a:gd name="connsiteY17" fmla="*/ 2813437 h 4234148"/>
              <a:gd name="connsiteX18" fmla="*/ 0 w 12191994"/>
              <a:gd name="connsiteY18" fmla="*/ 0 h 4234148"/>
              <a:gd name="connsiteX0" fmla="*/ 3009998 w 12191994"/>
              <a:gd name="connsiteY0" fmla="*/ 4228754 h 4233139"/>
              <a:gd name="connsiteX1" fmla="*/ 2899539 w 12191994"/>
              <a:gd name="connsiteY1" fmla="*/ 4233139 h 4233139"/>
              <a:gd name="connsiteX2" fmla="*/ 3009998 w 12191994"/>
              <a:gd name="connsiteY2" fmla="*/ 4228754 h 4233139"/>
              <a:gd name="connsiteX3" fmla="*/ 3675237 w 12191994"/>
              <a:gd name="connsiteY3" fmla="*/ 4200953 h 4233139"/>
              <a:gd name="connsiteX4" fmla="*/ 3622991 w 12191994"/>
              <a:gd name="connsiteY4" fmla="*/ 4204420 h 4233139"/>
              <a:gd name="connsiteX5" fmla="*/ 3510832 w 12191994"/>
              <a:gd name="connsiteY5" fmla="*/ 4208872 h 4233139"/>
              <a:gd name="connsiteX6" fmla="*/ 3675237 w 12191994"/>
              <a:gd name="connsiteY6" fmla="*/ 4200953 h 4233139"/>
              <a:gd name="connsiteX7" fmla="*/ 0 w 12191994"/>
              <a:gd name="connsiteY7" fmla="*/ 0 h 4233139"/>
              <a:gd name="connsiteX8" fmla="*/ 12191994 w 12191994"/>
              <a:gd name="connsiteY8" fmla="*/ 0 h 4233139"/>
              <a:gd name="connsiteX9" fmla="*/ 12191994 w 12191994"/>
              <a:gd name="connsiteY9" fmla="*/ 2062010 h 4233139"/>
              <a:gd name="connsiteX10" fmla="*/ 12172138 w 12191994"/>
              <a:gd name="connsiteY10" fmla="*/ 2073270 h 4233139"/>
              <a:gd name="connsiteX11" fmla="*/ 4335530 w 12191994"/>
              <a:gd name="connsiteY11" fmla="*/ 4157144 h 4233139"/>
              <a:gd name="connsiteX12" fmla="*/ 4303869 w 12191994"/>
              <a:gd name="connsiteY12" fmla="*/ 4159244 h 4233139"/>
              <a:gd name="connsiteX13" fmla="*/ 4393550 w 12191994"/>
              <a:gd name="connsiteY13" fmla="*/ 4151137 h 4233139"/>
              <a:gd name="connsiteX14" fmla="*/ 4199670 w 12191994"/>
              <a:gd name="connsiteY14" fmla="*/ 4117929 h 4233139"/>
              <a:gd name="connsiteX15" fmla="*/ 500184 w 12191994"/>
              <a:gd name="connsiteY15" fmla="*/ 3043554 h 4233139"/>
              <a:gd name="connsiteX16" fmla="*/ 0 w 12191994"/>
              <a:gd name="connsiteY16" fmla="*/ 2813437 h 4233139"/>
              <a:gd name="connsiteX17" fmla="*/ 0 w 12191994"/>
              <a:gd name="connsiteY17" fmla="*/ 0 h 4233139"/>
              <a:gd name="connsiteX0" fmla="*/ 3675237 w 12191994"/>
              <a:gd name="connsiteY0" fmla="*/ 4200953 h 4208872"/>
              <a:gd name="connsiteX1" fmla="*/ 3622991 w 12191994"/>
              <a:gd name="connsiteY1" fmla="*/ 4204420 h 4208872"/>
              <a:gd name="connsiteX2" fmla="*/ 3510832 w 12191994"/>
              <a:gd name="connsiteY2" fmla="*/ 4208872 h 4208872"/>
              <a:gd name="connsiteX3" fmla="*/ 3675237 w 12191994"/>
              <a:gd name="connsiteY3" fmla="*/ 4200953 h 4208872"/>
              <a:gd name="connsiteX4" fmla="*/ 0 w 12191994"/>
              <a:gd name="connsiteY4" fmla="*/ 0 h 4208872"/>
              <a:gd name="connsiteX5" fmla="*/ 12191994 w 12191994"/>
              <a:gd name="connsiteY5" fmla="*/ 0 h 4208872"/>
              <a:gd name="connsiteX6" fmla="*/ 12191994 w 12191994"/>
              <a:gd name="connsiteY6" fmla="*/ 2062010 h 4208872"/>
              <a:gd name="connsiteX7" fmla="*/ 12172138 w 12191994"/>
              <a:gd name="connsiteY7" fmla="*/ 2073270 h 4208872"/>
              <a:gd name="connsiteX8" fmla="*/ 4335530 w 12191994"/>
              <a:gd name="connsiteY8" fmla="*/ 4157144 h 4208872"/>
              <a:gd name="connsiteX9" fmla="*/ 4303869 w 12191994"/>
              <a:gd name="connsiteY9" fmla="*/ 4159244 h 4208872"/>
              <a:gd name="connsiteX10" fmla="*/ 4393550 w 12191994"/>
              <a:gd name="connsiteY10" fmla="*/ 4151137 h 4208872"/>
              <a:gd name="connsiteX11" fmla="*/ 4199670 w 12191994"/>
              <a:gd name="connsiteY11" fmla="*/ 4117929 h 4208872"/>
              <a:gd name="connsiteX12" fmla="*/ 500184 w 12191994"/>
              <a:gd name="connsiteY12" fmla="*/ 3043554 h 4208872"/>
              <a:gd name="connsiteX13" fmla="*/ 0 w 12191994"/>
              <a:gd name="connsiteY13" fmla="*/ 2813437 h 4208872"/>
              <a:gd name="connsiteX14" fmla="*/ 0 w 12191994"/>
              <a:gd name="connsiteY14" fmla="*/ 0 h 4208872"/>
              <a:gd name="connsiteX0" fmla="*/ 3675237 w 12191994"/>
              <a:gd name="connsiteY0" fmla="*/ 4200953 h 4204420"/>
              <a:gd name="connsiteX1" fmla="*/ 3622991 w 12191994"/>
              <a:gd name="connsiteY1" fmla="*/ 4204420 h 4204420"/>
              <a:gd name="connsiteX2" fmla="*/ 3675237 w 12191994"/>
              <a:gd name="connsiteY2" fmla="*/ 4200953 h 4204420"/>
              <a:gd name="connsiteX3" fmla="*/ 0 w 12191994"/>
              <a:gd name="connsiteY3" fmla="*/ 0 h 4204420"/>
              <a:gd name="connsiteX4" fmla="*/ 12191994 w 12191994"/>
              <a:gd name="connsiteY4" fmla="*/ 0 h 4204420"/>
              <a:gd name="connsiteX5" fmla="*/ 12191994 w 12191994"/>
              <a:gd name="connsiteY5" fmla="*/ 2062010 h 4204420"/>
              <a:gd name="connsiteX6" fmla="*/ 12172138 w 12191994"/>
              <a:gd name="connsiteY6" fmla="*/ 2073270 h 4204420"/>
              <a:gd name="connsiteX7" fmla="*/ 4335530 w 12191994"/>
              <a:gd name="connsiteY7" fmla="*/ 4157144 h 4204420"/>
              <a:gd name="connsiteX8" fmla="*/ 4303869 w 12191994"/>
              <a:gd name="connsiteY8" fmla="*/ 4159244 h 4204420"/>
              <a:gd name="connsiteX9" fmla="*/ 4393550 w 12191994"/>
              <a:gd name="connsiteY9" fmla="*/ 4151137 h 4204420"/>
              <a:gd name="connsiteX10" fmla="*/ 4199670 w 12191994"/>
              <a:gd name="connsiteY10" fmla="*/ 4117929 h 4204420"/>
              <a:gd name="connsiteX11" fmla="*/ 500184 w 12191994"/>
              <a:gd name="connsiteY11" fmla="*/ 3043554 h 4204420"/>
              <a:gd name="connsiteX12" fmla="*/ 0 w 12191994"/>
              <a:gd name="connsiteY12" fmla="*/ 2813437 h 4204420"/>
              <a:gd name="connsiteX13" fmla="*/ 0 w 12191994"/>
              <a:gd name="connsiteY13" fmla="*/ 0 h 4204420"/>
              <a:gd name="connsiteX0" fmla="*/ 0 w 12191994"/>
              <a:gd name="connsiteY0" fmla="*/ 0 h 4159244"/>
              <a:gd name="connsiteX1" fmla="*/ 12191994 w 12191994"/>
              <a:gd name="connsiteY1" fmla="*/ 0 h 4159244"/>
              <a:gd name="connsiteX2" fmla="*/ 12191994 w 12191994"/>
              <a:gd name="connsiteY2" fmla="*/ 2062010 h 4159244"/>
              <a:gd name="connsiteX3" fmla="*/ 12172138 w 12191994"/>
              <a:gd name="connsiteY3" fmla="*/ 2073270 h 4159244"/>
              <a:gd name="connsiteX4" fmla="*/ 4335530 w 12191994"/>
              <a:gd name="connsiteY4" fmla="*/ 4157144 h 4159244"/>
              <a:gd name="connsiteX5" fmla="*/ 4303869 w 12191994"/>
              <a:gd name="connsiteY5" fmla="*/ 4159244 h 4159244"/>
              <a:gd name="connsiteX6" fmla="*/ 4393550 w 12191994"/>
              <a:gd name="connsiteY6" fmla="*/ 4151137 h 4159244"/>
              <a:gd name="connsiteX7" fmla="*/ 4199670 w 12191994"/>
              <a:gd name="connsiteY7" fmla="*/ 4117929 h 4159244"/>
              <a:gd name="connsiteX8" fmla="*/ 500184 w 12191994"/>
              <a:gd name="connsiteY8" fmla="*/ 3043554 h 4159244"/>
              <a:gd name="connsiteX9" fmla="*/ 0 w 12191994"/>
              <a:gd name="connsiteY9" fmla="*/ 2813437 h 4159244"/>
              <a:gd name="connsiteX10" fmla="*/ 0 w 12191994"/>
              <a:gd name="connsiteY10" fmla="*/ 0 h 41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1994" h="4159244">
                <a:moveTo>
                  <a:pt x="0" y="0"/>
                </a:moveTo>
                <a:lnTo>
                  <a:pt x="12191994" y="0"/>
                </a:lnTo>
                <a:lnTo>
                  <a:pt x="12191994" y="2062010"/>
                </a:lnTo>
                <a:lnTo>
                  <a:pt x="12172138" y="2073270"/>
                </a:lnTo>
                <a:cubicBezTo>
                  <a:pt x="10126645" y="3159296"/>
                  <a:pt x="7398182" y="3912771"/>
                  <a:pt x="4335530" y="4157144"/>
                </a:cubicBezTo>
                <a:lnTo>
                  <a:pt x="4303869" y="4159244"/>
                </a:lnTo>
                <a:lnTo>
                  <a:pt x="4393550" y="4151137"/>
                </a:lnTo>
                <a:lnTo>
                  <a:pt x="4199670" y="4117929"/>
                </a:lnTo>
                <a:cubicBezTo>
                  <a:pt x="2842546" y="3866392"/>
                  <a:pt x="1594227" y="3500596"/>
                  <a:pt x="500184" y="3043554"/>
                </a:cubicBezTo>
                <a:lnTo>
                  <a:pt x="0" y="281343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A8ECF8-9EC0-4371-9073-B718C78D330B}"/>
              </a:ext>
            </a:extLst>
          </p:cNvPr>
          <p:cNvSpPr/>
          <p:nvPr userDrawn="1"/>
        </p:nvSpPr>
        <p:spPr>
          <a:xfrm>
            <a:off x="5987168" y="6021954"/>
            <a:ext cx="6204832" cy="836047"/>
          </a:xfrm>
          <a:custGeom>
            <a:avLst/>
            <a:gdLst>
              <a:gd name="connsiteX0" fmla="*/ 0 w 6204832"/>
              <a:gd name="connsiteY0" fmla="*/ 0 h 836047"/>
              <a:gd name="connsiteX1" fmla="*/ 304730 w 6204832"/>
              <a:gd name="connsiteY1" fmla="*/ 38149 h 836047"/>
              <a:gd name="connsiteX2" fmla="*/ 3397819 w 6204832"/>
              <a:gd name="connsiteY2" fmla="*/ 210757 h 836047"/>
              <a:gd name="connsiteX3" fmla="*/ 5889052 w 6204832"/>
              <a:gd name="connsiteY3" fmla="*/ 99488 h 836047"/>
              <a:gd name="connsiteX4" fmla="*/ 6204832 w 6204832"/>
              <a:gd name="connsiteY4" fmla="*/ 63660 h 836047"/>
              <a:gd name="connsiteX5" fmla="*/ 6204832 w 6204832"/>
              <a:gd name="connsiteY5" fmla="*/ 741992 h 836047"/>
              <a:gd name="connsiteX6" fmla="*/ 6204831 w 6204832"/>
              <a:gd name="connsiteY6" fmla="*/ 741992 h 836047"/>
              <a:gd name="connsiteX7" fmla="*/ 6204831 w 6204832"/>
              <a:gd name="connsiteY7" fmla="*/ 836047 h 836047"/>
              <a:gd name="connsiteX8" fmla="*/ 2954095 w 6204832"/>
              <a:gd name="connsiteY8" fmla="*/ 836047 h 836047"/>
              <a:gd name="connsiteX9" fmla="*/ 2930417 w 6204832"/>
              <a:gd name="connsiteY9" fmla="*/ 833175 h 836047"/>
              <a:gd name="connsiteX10" fmla="*/ 165022 w 6204832"/>
              <a:gd name="connsiteY10" fmla="*/ 73132 h 8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204832" h="836047">
                <a:moveTo>
                  <a:pt x="0" y="0"/>
                </a:moveTo>
                <a:lnTo>
                  <a:pt x="304730" y="38149"/>
                </a:lnTo>
                <a:cubicBezTo>
                  <a:pt x="1300024" y="151139"/>
                  <a:pt x="2335168" y="210757"/>
                  <a:pt x="3397819" y="210757"/>
                </a:cubicBezTo>
                <a:cubicBezTo>
                  <a:pt x="4247941" y="210757"/>
                  <a:pt x="5080458" y="172602"/>
                  <a:pt x="5889052" y="99488"/>
                </a:cubicBezTo>
                <a:lnTo>
                  <a:pt x="6204832" y="63660"/>
                </a:lnTo>
                <a:lnTo>
                  <a:pt x="6204832" y="741992"/>
                </a:lnTo>
                <a:lnTo>
                  <a:pt x="6204831" y="741992"/>
                </a:lnTo>
                <a:lnTo>
                  <a:pt x="6204831" y="836047"/>
                </a:lnTo>
                <a:lnTo>
                  <a:pt x="2954095" y="836047"/>
                </a:lnTo>
                <a:lnTo>
                  <a:pt x="2930417" y="833175"/>
                </a:lnTo>
                <a:cubicBezTo>
                  <a:pt x="1933531" y="687458"/>
                  <a:pt x="1000874" y="426847"/>
                  <a:pt x="165022" y="73132"/>
                </a:cubicBez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0A6D83-D876-44E9-844F-067A0C9D2F58}"/>
              </a:ext>
            </a:extLst>
          </p:cNvPr>
          <p:cNvSpPr/>
          <p:nvPr userDrawn="1"/>
        </p:nvSpPr>
        <p:spPr>
          <a:xfrm>
            <a:off x="0" y="2240554"/>
            <a:ext cx="12192000" cy="3861530"/>
          </a:xfrm>
          <a:custGeom>
            <a:avLst/>
            <a:gdLst>
              <a:gd name="connsiteX0" fmla="*/ 4072878 w 4072878"/>
              <a:gd name="connsiteY0" fmla="*/ 0 h 2548371"/>
              <a:gd name="connsiteX1" fmla="*/ 4072878 w 4072878"/>
              <a:gd name="connsiteY1" fmla="*/ 2451296 h 2548371"/>
              <a:gd name="connsiteX2" fmla="*/ 3967388 w 4072878"/>
              <a:gd name="connsiteY2" fmla="*/ 2474940 h 2548371"/>
              <a:gd name="connsiteX3" fmla="*/ 3135163 w 4072878"/>
              <a:gd name="connsiteY3" fmla="*/ 2548371 h 2548371"/>
              <a:gd name="connsiteX4" fmla="*/ 144639 w 4072878"/>
              <a:gd name="connsiteY4" fmla="*/ 1474801 h 2548371"/>
              <a:gd name="connsiteX5" fmla="*/ 0 w 4072878"/>
              <a:gd name="connsiteY5" fmla="*/ 1349511 h 2548371"/>
              <a:gd name="connsiteX6" fmla="*/ 7645 w 4072878"/>
              <a:gd name="connsiteY6" fmla="*/ 1350876 h 2548371"/>
              <a:gd name="connsiteX7" fmla="*/ 723622 w 4072878"/>
              <a:gd name="connsiteY7" fmla="*/ 1405047 h 2548371"/>
              <a:gd name="connsiteX8" fmla="*/ 3884734 w 4072878"/>
              <a:gd name="connsiteY8" fmla="*/ 183710 h 254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2878" h="2548371">
                <a:moveTo>
                  <a:pt x="4072878" y="0"/>
                </a:moveTo>
                <a:lnTo>
                  <a:pt x="4072878" y="2451296"/>
                </a:lnTo>
                <a:lnTo>
                  <a:pt x="3967388" y="2474940"/>
                </a:lnTo>
                <a:cubicBezTo>
                  <a:pt x="3697268" y="2523191"/>
                  <a:pt x="3419156" y="2548371"/>
                  <a:pt x="3135163" y="2548371"/>
                </a:cubicBezTo>
                <a:cubicBezTo>
                  <a:pt x="1999192" y="2548371"/>
                  <a:pt x="957318" y="2145483"/>
                  <a:pt x="144639" y="1474801"/>
                </a:cubicBezTo>
                <a:lnTo>
                  <a:pt x="0" y="1349511"/>
                </a:lnTo>
                <a:lnTo>
                  <a:pt x="7645" y="1350876"/>
                </a:lnTo>
                <a:cubicBezTo>
                  <a:pt x="241098" y="1386547"/>
                  <a:pt x="480200" y="1405047"/>
                  <a:pt x="723622" y="1405047"/>
                </a:cubicBezTo>
                <a:cubicBezTo>
                  <a:pt x="1940736" y="1405047"/>
                  <a:pt x="3049826" y="942548"/>
                  <a:pt x="3884734" y="183710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BCC98-1580-4C28-8EDC-0F8AF5CA9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7" y="2814638"/>
            <a:ext cx="9144000" cy="2387600"/>
          </a:xfrm>
        </p:spPr>
        <p:txBody>
          <a:bodyPr rIns="365760" anchor="b">
            <a:normAutofit/>
          </a:bodyPr>
          <a:lstStyle>
            <a:lvl1pPr algn="r">
              <a:defRPr sz="48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19115-C742-440E-8A08-171CBD18F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7" y="5202238"/>
            <a:ext cx="9144000" cy="899846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07708-0653-4BFE-BDCB-7EDB4C08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7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74A6-9ACF-48E9-94B2-A31C5D9D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C8485-679C-4CBF-96E0-7B94ACE0F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C0E27-1D0F-4482-BEB4-7B35D1308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8B8C-412F-4976-86BF-30269820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85394-D95D-4871-B12A-BAB69CEA1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58251-DB04-4CC3-8D3F-72EFC2D5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9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A641-9EB4-47B3-96C0-8C6296E9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5125-47C4-4402-8ECD-A77221001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04F91-84C2-4779-B493-9A846A0B9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BC727-52D8-44D1-9315-E16DC5F8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021E5-8C17-46A9-941A-D3D45533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AE64-06A5-4DE1-81C2-B4718D55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C73-0918-49E5-B934-2FDB3935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01DD-4B31-4C85-8BF4-8E25AA33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922BC-0AD6-44A3-B05F-C1991EE0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789E-B678-4E09-BDB1-7B16B525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71187-E69A-4C50-93EC-72399E53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01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16490-53E5-4B7C-B69A-D1843F52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4891A-25FC-4192-AC93-F8C59674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15203-0495-4DDC-A983-D66926B4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00432-3913-4AEC-96D5-1119D47A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8639B-5ED7-488C-9414-EABF4BC85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04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271217" y="612139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00" dirty="0">
                <a:solidFill>
                  <a:srgbClr val="A5CD00"/>
                </a:solidFill>
              </a:rPr>
              <a:t>T</a:t>
            </a:r>
            <a:r>
              <a:rPr lang="en-US" sz="1800" baseline="0" dirty="0">
                <a:solidFill>
                  <a:srgbClr val="A5CD00"/>
                </a:solidFill>
              </a:rPr>
              <a:t>he free </a:t>
            </a:r>
            <a:r>
              <a:rPr lang="en-US" sz="1800" baseline="0">
                <a:solidFill>
                  <a:srgbClr val="A5CD00"/>
                </a:solidFill>
              </a:rPr>
              <a:t>PowerPoint template library</a:t>
            </a:r>
            <a:endParaRPr lang="en-US" sz="1800" dirty="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9E9C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16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E7E4-22B8-4563-90A9-82C2F2EE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6487"/>
            <a:ext cx="10515600" cy="3970476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3D668-2187-49D6-94E7-BD02742AF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F5D45-ED52-47C3-9243-A1D3EB52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AC4EA-A078-49A4-87BA-F66FC7D1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A7D016-7F3E-42AE-8E88-2831840D063A}"/>
              </a:ext>
            </a:extLst>
          </p:cNvPr>
          <p:cNvSpPr/>
          <p:nvPr userDrawn="1"/>
        </p:nvSpPr>
        <p:spPr>
          <a:xfrm>
            <a:off x="45126" y="-241"/>
            <a:ext cx="12146874" cy="1796838"/>
          </a:xfrm>
          <a:custGeom>
            <a:avLst/>
            <a:gdLst>
              <a:gd name="connsiteX0" fmla="*/ 0 w 12146874"/>
              <a:gd name="connsiteY0" fmla="*/ 0 h 1796838"/>
              <a:gd name="connsiteX1" fmla="*/ 12146874 w 12146874"/>
              <a:gd name="connsiteY1" fmla="*/ 0 h 1796838"/>
              <a:gd name="connsiteX2" fmla="*/ 12146874 w 12146874"/>
              <a:gd name="connsiteY2" fmla="*/ 1649741 h 1796838"/>
              <a:gd name="connsiteX3" fmla="*/ 11831094 w 12146874"/>
              <a:gd name="connsiteY3" fmla="*/ 1685569 h 1796838"/>
              <a:gd name="connsiteX4" fmla="*/ 9339861 w 12146874"/>
              <a:gd name="connsiteY4" fmla="*/ 1796838 h 1796838"/>
              <a:gd name="connsiteX5" fmla="*/ 387845 w 12146874"/>
              <a:gd name="connsiteY5" fmla="*/ 170064 h 17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46874" h="1796838">
                <a:moveTo>
                  <a:pt x="0" y="0"/>
                </a:moveTo>
                <a:lnTo>
                  <a:pt x="12146874" y="0"/>
                </a:lnTo>
                <a:lnTo>
                  <a:pt x="12146874" y="1649741"/>
                </a:lnTo>
                <a:lnTo>
                  <a:pt x="11831094" y="1685569"/>
                </a:lnTo>
                <a:cubicBezTo>
                  <a:pt x="11022500" y="1758683"/>
                  <a:pt x="10189983" y="1796838"/>
                  <a:pt x="9339861" y="1796838"/>
                </a:cubicBezTo>
                <a:cubicBezTo>
                  <a:pt x="5939378" y="1796838"/>
                  <a:pt x="2820568" y="1186345"/>
                  <a:pt x="387845" y="170064"/>
                </a:cubicBezTo>
                <a:close/>
              </a:path>
            </a:pathLst>
          </a:custGeom>
          <a:solidFill>
            <a:srgbClr val="27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D38FA49-F54C-46BB-8304-6FA01A5FB09B}"/>
              </a:ext>
            </a:extLst>
          </p:cNvPr>
          <p:cNvSpPr/>
          <p:nvPr userDrawn="1"/>
        </p:nvSpPr>
        <p:spPr>
          <a:xfrm>
            <a:off x="3" y="60425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3A9CD-3B45-484B-BD1B-18EDBCB5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 rIns="365760" anchor="ctr"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0333142-6414-40B5-BB7E-DF934194E3E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047997" y="1018598"/>
            <a:ext cx="9144000" cy="714499"/>
          </a:xfrm>
        </p:spPr>
        <p:txBody>
          <a:bodyPr rIns="365760"/>
          <a:lstStyle>
            <a:lvl1pPr marL="0" indent="0" algn="r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58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04AC-9159-4934-8481-28CFB4B4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6811C-389E-4C9A-9545-FD7B79A7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2F26-D929-4224-B7D5-F9CC419E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EDAD2-3D9E-4B72-AB17-C033F18AF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86D7-6C7E-4A29-AFAD-F8AF921E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7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26FE-2A1A-42E8-8EB8-E8C2F1FF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07FC-5F80-4767-A8D4-75E008AE6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DFBF-95C8-482A-B30A-04986A025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08A8-1524-4742-BDE9-246AD4B9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00CFF-B864-4717-99A5-43C9EA07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6820-5E3F-49A9-8E44-8ECF083F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1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783B-03A0-409F-8573-D57329B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B7087-5633-49FA-8485-A981586BC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79E2C-033B-4FBA-A3E2-A445B074A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FFF85-E5C7-4BEE-B6C4-60A80C3B6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09E7-C5BE-40E0-9D13-EBAA5DE9A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201D6F-9B4A-4DA8-874F-D47E161C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3727-9126-450C-9166-FA163FBC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9D302A-A571-4F55-8B61-EA8AB97E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D749-FDF9-4F94-A421-8EABE30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264008-8BD8-4542-8DFA-D33857B3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89E25-02BB-4E6D-A193-F5D306FA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C2355-36B6-4F9E-BA79-5CA5E9C4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1EAFB-B6A5-4380-9C39-01D3761D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9E8F6-4D81-4B3A-BC45-BBA4A1C9BD0F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585C40-FDBA-43C0-90CF-DDBB124A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6155-F780-4D68-868D-D48E5912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5F7C3-4860-4DB0-A451-57EE24F2F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6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4E5A5-FAF5-42E9-A705-A2830C62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365760" bIns="45720" rtlCol="0" anchor="b">
            <a:normAutofit/>
          </a:bodyPr>
          <a:lstStyle/>
          <a:p>
            <a:pPr lvl="0" algn="r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E322A-EE1B-4EA9-BECD-220E5044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6965-5A0F-4C0C-9415-32EBA327B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57921"/>
                </a:solidFill>
              </a:defRPr>
            </a:lvl1pPr>
          </a:lstStyle>
          <a:p>
            <a:fld id="{18D9E8F6-4D81-4B3A-BC45-BBA4A1C9BD0F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38F-E89C-43B8-B0CB-A1D888EA8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5792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A7CEF-ACB9-4347-8B7A-F5C82419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57921"/>
                </a:solidFill>
              </a:defRPr>
            </a:lvl1pPr>
          </a:lstStyle>
          <a:p>
            <a:fld id="{E505F7C3-4860-4DB0-A451-57EE24F2F7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1" r:id="rId2"/>
    <p:sldLayoutId id="2147483772" r:id="rId3"/>
    <p:sldLayoutId id="2147483773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b="1" kern="1200" cap="all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Sisteme</a:t>
            </a:r>
            <a:r>
              <a:rPr lang="en-US" dirty="0"/>
              <a:t> de </a:t>
            </a:r>
            <a:r>
              <a:rPr lang="en-US" dirty="0" err="1"/>
              <a:t>Operare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Gestiunea blocajelor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CEEFAB-8007-4E30-80A1-6265CA3AF86A}"/>
              </a:ext>
            </a:extLst>
          </p:cNvPr>
          <p:cNvSpPr/>
          <p:nvPr/>
        </p:nvSpPr>
        <p:spPr>
          <a:xfrm>
            <a:off x="3" y="2802836"/>
            <a:ext cx="4395933" cy="1439984"/>
          </a:xfrm>
          <a:custGeom>
            <a:avLst/>
            <a:gdLst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0" fmla="*/ 0 w 1467716"/>
              <a:gd name="connsiteY0" fmla="*/ 0 h 943303"/>
              <a:gd name="connsiteX1" fmla="*/ 167092 w 1467716"/>
              <a:gd name="connsiteY1" fmla="*/ 151863 h 943303"/>
              <a:gd name="connsiteX2" fmla="*/ 1402948 w 1467716"/>
              <a:gd name="connsiteY2" fmla="*/ 860884 h 943303"/>
              <a:gd name="connsiteX3" fmla="*/ 1467716 w 1467716"/>
              <a:gd name="connsiteY3" fmla="*/ 882799 h 943303"/>
              <a:gd name="connsiteX4" fmla="*/ 1426853 w 1467716"/>
              <a:gd name="connsiteY4" fmla="*/ 890097 h 943303"/>
              <a:gd name="connsiteX5" fmla="*/ 723619 w 1467716"/>
              <a:gd name="connsiteY5" fmla="*/ 943303 h 943303"/>
              <a:gd name="connsiteX6" fmla="*/ 20386 w 1467716"/>
              <a:gd name="connsiteY6" fmla="*/ 890097 h 943303"/>
              <a:gd name="connsiteX7" fmla="*/ 0 w 1467716"/>
              <a:gd name="connsiteY7" fmla="*/ 886456 h 943303"/>
              <a:gd name="connsiteX8" fmla="*/ 0 w 1467716"/>
              <a:gd name="connsiteY8" fmla="*/ 0 h 943303"/>
              <a:gd name="connsiteX0" fmla="*/ 0 w 1468512"/>
              <a:gd name="connsiteY0" fmla="*/ 0 h 943303"/>
              <a:gd name="connsiteX1" fmla="*/ 167092 w 1468512"/>
              <a:gd name="connsiteY1" fmla="*/ 151863 h 943303"/>
              <a:gd name="connsiteX2" fmla="*/ 1402948 w 1468512"/>
              <a:gd name="connsiteY2" fmla="*/ 860884 h 943303"/>
              <a:gd name="connsiteX3" fmla="*/ 1468512 w 1468512"/>
              <a:gd name="connsiteY3" fmla="*/ 884359 h 943303"/>
              <a:gd name="connsiteX4" fmla="*/ 1426853 w 1468512"/>
              <a:gd name="connsiteY4" fmla="*/ 890097 h 943303"/>
              <a:gd name="connsiteX5" fmla="*/ 723619 w 1468512"/>
              <a:gd name="connsiteY5" fmla="*/ 943303 h 943303"/>
              <a:gd name="connsiteX6" fmla="*/ 20386 w 1468512"/>
              <a:gd name="connsiteY6" fmla="*/ 890097 h 943303"/>
              <a:gd name="connsiteX7" fmla="*/ 0 w 1468512"/>
              <a:gd name="connsiteY7" fmla="*/ 886456 h 943303"/>
              <a:gd name="connsiteX8" fmla="*/ 0 w 1468512"/>
              <a:gd name="connsiteY8" fmla="*/ 0 h 94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512" h="943303">
                <a:moveTo>
                  <a:pt x="0" y="0"/>
                </a:moveTo>
                <a:lnTo>
                  <a:pt x="167092" y="151863"/>
                </a:lnTo>
                <a:cubicBezTo>
                  <a:pt x="532570" y="453482"/>
                  <a:pt x="949585" y="694885"/>
                  <a:pt x="1402948" y="860884"/>
                </a:cubicBezTo>
                <a:lnTo>
                  <a:pt x="1468512" y="884359"/>
                </a:lnTo>
                <a:lnTo>
                  <a:pt x="1426853" y="890097"/>
                </a:lnTo>
                <a:cubicBezTo>
                  <a:pt x="1197556" y="925132"/>
                  <a:pt x="962710" y="943303"/>
                  <a:pt x="723619" y="943303"/>
                </a:cubicBezTo>
                <a:cubicBezTo>
                  <a:pt x="484529" y="943303"/>
                  <a:pt x="249683" y="925132"/>
                  <a:pt x="20386" y="890097"/>
                </a:cubicBezTo>
                <a:lnTo>
                  <a:pt x="0" y="886456"/>
                </a:lnTo>
                <a:lnTo>
                  <a:pt x="0" y="0"/>
                </a:lnTo>
                <a:close/>
              </a:path>
            </a:pathLst>
          </a:custGeom>
          <a:solidFill>
            <a:srgbClr val="F5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DA162-CF55-4AD8-B7A6-B7A2DF5D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8" b="24008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9CE17C-B58E-766D-CF29-F33620684C4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531" y="3777247"/>
            <a:ext cx="2674939" cy="2676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14" descr="Feather PNG Vector PSD Clipart with Transparent Background Photo for Free  Download: 1000+ Free Download Vector, Image, PNG, PSD Files">
            <a:extLst>
              <a:ext uri="{FF2B5EF4-FFF2-40B4-BE49-F238E27FC236}">
                <a16:creationId xmlns:a16="http://schemas.microsoft.com/office/drawing/2014/main" id="{F11C43CC-0C75-76F5-7071-22822DD7F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" y="5418704"/>
            <a:ext cx="1628853" cy="1221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http://dice.ase.ro/wp-content/themes/twentyeleven-xili/images/dice.png">
            <a:extLst>
              <a:ext uri="{FF2B5EF4-FFF2-40B4-BE49-F238E27FC236}">
                <a16:creationId xmlns:a16="http://schemas.microsoft.com/office/drawing/2014/main" id="{8E06ECE3-5281-3A03-408A-B1450FD34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9975">
            <a:off x="6614994" y="2055588"/>
            <a:ext cx="1657870" cy="132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btitle 5">
            <a:extLst>
              <a:ext uri="{FF2B5EF4-FFF2-40B4-BE49-F238E27FC236}">
                <a16:creationId xmlns:a16="http://schemas.microsoft.com/office/drawing/2014/main" id="{C18EB2E7-9435-C57A-9A98-A18787CDA373}"/>
              </a:ext>
            </a:extLst>
          </p:cNvPr>
          <p:cNvSpPr txBox="1">
            <a:spLocks/>
          </p:cNvSpPr>
          <p:nvPr/>
        </p:nvSpPr>
        <p:spPr>
          <a:xfrm>
            <a:off x="3263771" y="6356652"/>
            <a:ext cx="9144000" cy="501348"/>
          </a:xfrm>
          <a:prstGeom prst="rect">
            <a:avLst/>
          </a:prstGeom>
        </p:spPr>
        <p:txBody>
          <a:bodyPr vert="horz" lIns="91440" tIns="45720" rIns="36576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Iulian Ilie-</a:t>
            </a:r>
            <a:r>
              <a:rPr lang="en-US" dirty="0" err="1"/>
              <a:t>Némedi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348412-13D4-2951-D0C5-9524A3DBF4C7}"/>
              </a:ext>
            </a:extLst>
          </p:cNvPr>
          <p:cNvSpPr/>
          <p:nvPr/>
        </p:nvSpPr>
        <p:spPr>
          <a:xfrm rot="19159443">
            <a:off x="175079" y="1313747"/>
            <a:ext cx="46462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Academia de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Studii</a:t>
            </a:r>
            <a:r>
              <a:rPr lang="en-US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sz="2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Economice</a:t>
            </a:r>
            <a:endParaRPr lang="en-US" sz="2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598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E2F3B27-2FF9-4F05-10D6-539315A335A0}"/>
              </a:ext>
            </a:extLst>
          </p:cNvPr>
          <p:cNvSpPr txBox="1"/>
          <p:nvPr/>
        </p:nvSpPr>
        <p:spPr>
          <a:xfrm>
            <a:off x="5287141" y="2179098"/>
            <a:ext cx="1430200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 count = 0;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2E316-D283-7E24-FA86-3E4AD5D33B47}"/>
              </a:ext>
            </a:extLst>
          </p:cNvPr>
          <p:cNvSpPr txBox="1"/>
          <p:nvPr/>
        </p:nvSpPr>
        <p:spPr>
          <a:xfrm>
            <a:off x="1933281" y="2179098"/>
            <a:ext cx="3120919" cy="4093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producer() {</a:t>
            </a:r>
          </a:p>
          <a:p>
            <a:r>
              <a:rPr lang="en-US" sz="2000" dirty="0"/>
              <a:t>     while (true) {</a:t>
            </a:r>
          </a:p>
          <a:p>
            <a:r>
              <a:rPr lang="en-US" sz="2000" dirty="0"/>
              <a:t>          item = produce();</a:t>
            </a:r>
          </a:p>
          <a:p>
            <a:r>
              <a:rPr lang="en-US" sz="2000" dirty="0"/>
              <a:t>          if (count == size) {</a:t>
            </a:r>
          </a:p>
          <a:p>
            <a:r>
              <a:rPr lang="en-US" sz="2000" dirty="0"/>
              <a:t>               sleep();</a:t>
            </a:r>
          </a:p>
          <a:p>
            <a:r>
              <a:rPr lang="en-US" sz="2000" dirty="0"/>
              <a:t>          }</a:t>
            </a:r>
          </a:p>
          <a:p>
            <a:r>
              <a:rPr lang="en-US" sz="2000" dirty="0"/>
              <a:t>          put(item);</a:t>
            </a:r>
          </a:p>
          <a:p>
            <a:r>
              <a:rPr lang="en-US" sz="2000" dirty="0"/>
              <a:t>          count++;</a:t>
            </a:r>
          </a:p>
          <a:p>
            <a:r>
              <a:rPr lang="en-US" sz="2000" dirty="0"/>
              <a:t>          if (count == 1) {</a:t>
            </a:r>
          </a:p>
          <a:p>
            <a:r>
              <a:rPr lang="en-US" sz="2000" dirty="0"/>
              <a:t>               wakeup(consumer);</a:t>
            </a:r>
          </a:p>
          <a:p>
            <a:r>
              <a:rPr lang="en-US" sz="2000" dirty="0"/>
              <a:t>          }          </a:t>
            </a:r>
          </a:p>
          <a:p>
            <a:r>
              <a:rPr lang="en-US" sz="2000" dirty="0"/>
              <a:t> 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E5222-55BE-7C70-CB10-477AC64CC612}"/>
              </a:ext>
            </a:extLst>
          </p:cNvPr>
          <p:cNvSpPr txBox="1"/>
          <p:nvPr/>
        </p:nvSpPr>
        <p:spPr>
          <a:xfrm>
            <a:off x="6928300" y="2179098"/>
            <a:ext cx="3037178" cy="409342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/>
              <a:t>consumer() {</a:t>
            </a:r>
          </a:p>
          <a:p>
            <a:r>
              <a:rPr lang="en-US" sz="2000" dirty="0"/>
              <a:t>     while (true) {</a:t>
            </a:r>
          </a:p>
          <a:p>
            <a:r>
              <a:rPr lang="en-US" sz="2000" dirty="0"/>
              <a:t>          if (count == 0) {</a:t>
            </a:r>
          </a:p>
          <a:p>
            <a:r>
              <a:rPr lang="en-US" sz="2000" dirty="0"/>
              <a:t>               sleep();</a:t>
            </a:r>
          </a:p>
          <a:p>
            <a:r>
              <a:rPr lang="en-US" sz="2000" dirty="0"/>
              <a:t>          }</a:t>
            </a:r>
          </a:p>
          <a:p>
            <a:r>
              <a:rPr lang="en-US" sz="2000" dirty="0"/>
              <a:t>          item = take();</a:t>
            </a:r>
          </a:p>
          <a:p>
            <a:r>
              <a:rPr lang="en-US" sz="2000" dirty="0"/>
              <a:t>          count--;</a:t>
            </a:r>
          </a:p>
          <a:p>
            <a:r>
              <a:rPr lang="en-US" sz="2000" dirty="0"/>
              <a:t>          if (count == size - 1) {</a:t>
            </a:r>
          </a:p>
          <a:p>
            <a:r>
              <a:rPr lang="en-US" sz="2000" dirty="0"/>
              <a:t>               wakeup(producer);</a:t>
            </a:r>
          </a:p>
          <a:p>
            <a:r>
              <a:rPr lang="en-US" sz="2000" dirty="0"/>
              <a:t>          }</a:t>
            </a:r>
          </a:p>
          <a:p>
            <a:r>
              <a:rPr lang="en-US" sz="2000" dirty="0"/>
              <a:t>          consume(item);</a:t>
            </a:r>
          </a:p>
          <a:p>
            <a:r>
              <a:rPr lang="en-US" sz="2000" dirty="0"/>
              <a:t> 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D5B777-6138-B2D4-02CF-5399AF08B322}"/>
              </a:ext>
            </a:extLst>
          </p:cNvPr>
          <p:cNvSpPr/>
          <p:nvPr/>
        </p:nvSpPr>
        <p:spPr>
          <a:xfrm rot="10800000">
            <a:off x="9176276" y="2765360"/>
            <a:ext cx="1309036" cy="41934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B90A5D1-3545-F09A-EEDD-7B976D9B3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5545" y="3228942"/>
            <a:ext cx="3245101" cy="1200329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1800" dirty="0"/>
              <a:t>Consumatorul vede </a:t>
            </a:r>
            <a:r>
              <a:rPr lang="en-US" altLang="ro-RO" sz="1800" dirty="0"/>
              <a:t>c</a:t>
            </a:r>
            <a:r>
              <a:rPr lang="ro-RO" altLang="ro-RO" sz="1800" dirty="0"/>
              <a:t>ount  zero, dar înainte de a apela sleep() este întrerupt și se reia execuția producătorului.</a:t>
            </a:r>
            <a:endParaRPr lang="en-US" altLang="ro-RO" sz="18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3DE14E7-A661-F913-9B93-C8612C34A1D1}"/>
              </a:ext>
            </a:extLst>
          </p:cNvPr>
          <p:cNvSpPr/>
          <p:nvPr/>
        </p:nvSpPr>
        <p:spPr>
          <a:xfrm>
            <a:off x="1262695" y="2765361"/>
            <a:ext cx="1309036" cy="419345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1BF354A-9111-4CC0-3729-13C9ED717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0" y="3228942"/>
            <a:ext cx="3420177" cy="923330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o-RO" altLang="ro-RO" sz="1800" dirty="0"/>
              <a:t>Producătorul cre</a:t>
            </a:r>
            <a:r>
              <a:rPr lang="en-US" altLang="ro-RO" sz="1800" dirty="0"/>
              <a:t>e</a:t>
            </a:r>
            <a:r>
              <a:rPr lang="ro-RO" altLang="ro-RO" sz="1800" dirty="0"/>
              <a:t>ază un obiect, îl pune pe coadă și încearcă să apeleze wakeup(consumer).</a:t>
            </a:r>
            <a:endParaRPr lang="en-US" altLang="ro-RO" sz="18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AEE862F-CE7F-67E2-347F-6DDBE45BF81C}"/>
              </a:ext>
            </a:extLst>
          </p:cNvPr>
          <p:cNvSpPr/>
          <p:nvPr/>
        </p:nvSpPr>
        <p:spPr>
          <a:xfrm>
            <a:off x="10415110" y="2634838"/>
            <a:ext cx="637798" cy="64633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FAA16F-0A1A-0CCA-0AB1-A0684C84BE00}"/>
              </a:ext>
            </a:extLst>
          </p:cNvPr>
          <p:cNvSpPr/>
          <p:nvPr/>
        </p:nvSpPr>
        <p:spPr>
          <a:xfrm>
            <a:off x="778468" y="2639249"/>
            <a:ext cx="637798" cy="64633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18A1248D-05FD-D413-A321-D35190059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595" y="4884443"/>
            <a:ext cx="3371030" cy="923330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1800" dirty="0"/>
              <a:t>Consumatorul nu apelase încă sleep(), astfel că apelul wakeup(consumer) se pierde.</a:t>
            </a:r>
            <a:endParaRPr lang="en-US" altLang="ro-RO" sz="18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928B67-3CD2-7056-5404-FEEBA19261A4}"/>
              </a:ext>
            </a:extLst>
          </p:cNvPr>
          <p:cNvSpPr/>
          <p:nvPr/>
        </p:nvSpPr>
        <p:spPr>
          <a:xfrm>
            <a:off x="8127990" y="5023375"/>
            <a:ext cx="637798" cy="64633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4670B32F-0807-EEDA-2BF8-851EE2A0F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0" y="4729837"/>
            <a:ext cx="2767809" cy="1200329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1800" dirty="0"/>
              <a:t>Producătorul continuă să genereze obiecte până la umplerea cozii și apoi așteaptă indefinit.</a:t>
            </a:r>
            <a:endParaRPr lang="en-US" altLang="ro-RO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D8BE9C-ACBE-A107-FD65-AFBB529CE273}"/>
              </a:ext>
            </a:extLst>
          </p:cNvPr>
          <p:cNvSpPr/>
          <p:nvPr/>
        </p:nvSpPr>
        <p:spPr>
          <a:xfrm>
            <a:off x="2784381" y="5032996"/>
            <a:ext cx="637798" cy="646331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FB7DDCD-A827-887B-0503-576E6541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C0E87E5-296D-814A-57A4-9317B46C1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953" y="3690607"/>
            <a:ext cx="2740594" cy="830997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ro-RO" sz="2400" dirty="0">
                <a:solidFill>
                  <a:schemeClr val="bg1"/>
                </a:solidFill>
              </a:rPr>
              <a:t>Poate genera</a:t>
            </a:r>
            <a:endParaRPr lang="en-US" altLang="ro-RO" sz="2400" dirty="0">
              <a:solidFill>
                <a:schemeClr val="bg1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o-RO" altLang="ro-RO" sz="2400" dirty="0">
                <a:solidFill>
                  <a:schemeClr val="bg1"/>
                </a:solidFill>
              </a:rPr>
              <a:t>un deadlock</a:t>
            </a:r>
            <a:endParaRPr lang="en-US" altLang="ro-R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9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19" grpId="0" animBg="1"/>
      <p:bldP spid="8" grpId="0" animBg="1"/>
      <p:bldP spid="20" grpId="0" animBg="1"/>
      <p:bldP spid="21" grpId="0" animBg="1"/>
      <p:bldP spid="11" grpId="0" animBg="1"/>
      <p:bldP spid="22" grpId="0" animBg="1"/>
      <p:bldP spid="13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</a:t>
            </a:r>
            <a:r>
              <a:rPr lang="en-US" altLang="ro-RO" sz="4800" dirty="0">
                <a:solidFill>
                  <a:schemeClr val="bg1"/>
                </a:solidFill>
              </a:rPr>
              <a:t>t</a:t>
            </a:r>
            <a:r>
              <a:rPr lang="ro-RO" altLang="ro-RO" sz="4800" dirty="0">
                <a:solidFill>
                  <a:schemeClr val="bg1"/>
                </a:solidFill>
              </a:rPr>
              <a:t>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4C6E6-25C9-CBA7-884B-FF943F6A9409}"/>
              </a:ext>
            </a:extLst>
          </p:cNvPr>
          <p:cNvSpPr txBox="1"/>
          <p:nvPr/>
        </p:nvSpPr>
        <p:spPr>
          <a:xfrm>
            <a:off x="2572648" y="2172803"/>
            <a:ext cx="6482865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semaphore </a:t>
            </a:r>
            <a:r>
              <a:rPr lang="en-US" sz="2400" dirty="0" err="1"/>
              <a:t>fillCount</a:t>
            </a:r>
            <a:r>
              <a:rPr lang="en-US" sz="2400" dirty="0"/>
              <a:t> = 0; // items produced</a:t>
            </a:r>
          </a:p>
          <a:p>
            <a:r>
              <a:rPr lang="en-US" sz="2400" dirty="0"/>
              <a:t>semaphore </a:t>
            </a:r>
            <a:r>
              <a:rPr lang="en-US" sz="2400" dirty="0" err="1"/>
              <a:t>emptyCount</a:t>
            </a:r>
            <a:r>
              <a:rPr lang="en-US" sz="2400" dirty="0"/>
              <a:t> = size; // remaining space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DD44C-BFC6-0019-1D70-2056C86A705F}"/>
              </a:ext>
            </a:extLst>
          </p:cNvPr>
          <p:cNvSpPr txBox="1"/>
          <p:nvPr/>
        </p:nvSpPr>
        <p:spPr>
          <a:xfrm>
            <a:off x="2572648" y="3122680"/>
            <a:ext cx="3401893" cy="304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producer()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item = produce();</a:t>
            </a:r>
          </a:p>
          <a:p>
            <a:r>
              <a:rPr lang="en-US" sz="2400" dirty="0"/>
              <a:t>          down(</a:t>
            </a:r>
            <a:r>
              <a:rPr lang="en-US" sz="2400" dirty="0" err="1"/>
              <a:t>emptyCount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put(item);</a:t>
            </a:r>
          </a:p>
          <a:p>
            <a:r>
              <a:rPr lang="en-US" sz="2400" dirty="0"/>
              <a:t>          up(</a:t>
            </a:r>
            <a:r>
              <a:rPr lang="en-US" sz="2400" dirty="0" err="1"/>
              <a:t>fillCount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FE2EC-4C80-9EAB-F5DA-402FFFC934A4}"/>
              </a:ext>
            </a:extLst>
          </p:cNvPr>
          <p:cNvSpPr txBox="1"/>
          <p:nvPr/>
        </p:nvSpPr>
        <p:spPr>
          <a:xfrm>
            <a:off x="6039366" y="3122680"/>
            <a:ext cx="3016147" cy="30469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consumer()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down(</a:t>
            </a:r>
            <a:r>
              <a:rPr lang="en-US" sz="2400" dirty="0" err="1"/>
              <a:t>fillCount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item = take();</a:t>
            </a:r>
          </a:p>
          <a:p>
            <a:r>
              <a:rPr lang="en-US" sz="2400" dirty="0"/>
              <a:t>          up(</a:t>
            </a:r>
            <a:r>
              <a:rPr lang="en-US" sz="2400" dirty="0" err="1"/>
              <a:t>emptyCount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consume(item);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8A1D861-67D2-8D99-A590-DEF9D4B40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525" y="4739725"/>
            <a:ext cx="5863488" cy="1323439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 eaLnBrk="1" hangingPunct="1">
              <a:buFontTx/>
              <a:buNone/>
              <a:defRPr sz="1600"/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ro-RO" sz="2000" dirty="0"/>
              <a:t>Doi producători decrementează în același timp </a:t>
            </a:r>
            <a:r>
              <a:rPr lang="ro-RO" altLang="ro-RO" sz="2000" dirty="0" err="1"/>
              <a:t>emptyCount</a:t>
            </a:r>
            <a:r>
              <a:rPr lang="ro-RO" altLang="ro-RO" sz="2000" dirty="0"/>
              <a:t> și obțin aceeași poziția liberă;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ro-RO" sz="2000" dirty="0"/>
              <a:t>Primul producător pune la poziția liberă;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altLang="ro-RO" sz="2000" dirty="0"/>
              <a:t>Al doilea producător pune peste ce pusese primul.</a:t>
            </a:r>
            <a:endParaRPr lang="en-US" altLang="ro-RO" sz="2000" dirty="0"/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ACACE327-CDA2-8EE1-2E01-587A45C2DBE1}"/>
              </a:ext>
            </a:extLst>
          </p:cNvPr>
          <p:cNvSpPr/>
          <p:nvPr/>
        </p:nvSpPr>
        <p:spPr>
          <a:xfrm rot="16200000">
            <a:off x="2188946" y="4600087"/>
            <a:ext cx="1325564" cy="750771"/>
          </a:xfrm>
          <a:prstGeom prst="uturnArrow">
            <a:avLst>
              <a:gd name="adj1" fmla="val 25000"/>
              <a:gd name="adj2" fmla="val 24359"/>
              <a:gd name="adj3" fmla="val 25000"/>
              <a:gd name="adj4" fmla="val 43750"/>
              <a:gd name="adj5" fmla="val 10000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tar: 8 Points 11">
            <a:extLst>
              <a:ext uri="{FF2B5EF4-FFF2-40B4-BE49-F238E27FC236}">
                <a16:creationId xmlns:a16="http://schemas.microsoft.com/office/drawing/2014/main" id="{472C0FF5-5CF6-D245-FCDF-9275B7A110C7}"/>
              </a:ext>
            </a:extLst>
          </p:cNvPr>
          <p:cNvSpPr/>
          <p:nvPr/>
        </p:nvSpPr>
        <p:spPr>
          <a:xfrm>
            <a:off x="71072" y="1501057"/>
            <a:ext cx="2405270" cy="2298707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Soluția</a:t>
            </a:r>
            <a:r>
              <a:rPr lang="en-US" sz="2600" dirty="0"/>
              <a:t> cu </a:t>
            </a:r>
            <a:r>
              <a:rPr lang="en-US" sz="2600" dirty="0" err="1"/>
              <a:t>semafoare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7864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62104-5351-5110-679F-89EFD2FA3822}"/>
              </a:ext>
            </a:extLst>
          </p:cNvPr>
          <p:cNvSpPr txBox="1"/>
          <p:nvPr/>
        </p:nvSpPr>
        <p:spPr>
          <a:xfrm>
            <a:off x="2751120" y="1639449"/>
            <a:ext cx="6482865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semaphore mutex = 1;</a:t>
            </a:r>
          </a:p>
          <a:p>
            <a:r>
              <a:rPr lang="en-US" sz="2400" dirty="0"/>
              <a:t>semaphore </a:t>
            </a:r>
            <a:r>
              <a:rPr lang="en-US" sz="2400" dirty="0" err="1"/>
              <a:t>fillCount</a:t>
            </a:r>
            <a:r>
              <a:rPr lang="en-US" sz="2400" dirty="0"/>
              <a:t> = 0; // items produced</a:t>
            </a:r>
          </a:p>
          <a:p>
            <a:r>
              <a:rPr lang="en-US" sz="2400" dirty="0"/>
              <a:t>semaphore </a:t>
            </a:r>
            <a:r>
              <a:rPr lang="en-US" sz="2400" dirty="0" err="1"/>
              <a:t>emptyCount</a:t>
            </a:r>
            <a:r>
              <a:rPr lang="en-US" sz="2400" dirty="0"/>
              <a:t> = size; // remaining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6C758-942F-E658-1C12-D8410DC22BD2}"/>
              </a:ext>
            </a:extLst>
          </p:cNvPr>
          <p:cNvSpPr txBox="1"/>
          <p:nvPr/>
        </p:nvSpPr>
        <p:spPr>
          <a:xfrm>
            <a:off x="2751120" y="2949422"/>
            <a:ext cx="3396443" cy="3785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producer()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item = produce();</a:t>
            </a:r>
          </a:p>
          <a:p>
            <a:r>
              <a:rPr lang="en-US" sz="2400" dirty="0"/>
              <a:t>          down(</a:t>
            </a:r>
            <a:r>
              <a:rPr lang="en-US" sz="2400" dirty="0" err="1"/>
              <a:t>emptyCount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down(mutex);</a:t>
            </a:r>
          </a:p>
          <a:p>
            <a:r>
              <a:rPr lang="en-US" sz="2400" dirty="0"/>
              <a:t>          put(item);</a:t>
            </a:r>
          </a:p>
          <a:p>
            <a:r>
              <a:rPr lang="en-US" sz="2400" dirty="0"/>
              <a:t>          up(mutex);</a:t>
            </a:r>
          </a:p>
          <a:p>
            <a:r>
              <a:rPr lang="en-US" sz="2400" dirty="0"/>
              <a:t>          up(</a:t>
            </a:r>
            <a:r>
              <a:rPr lang="en-US" sz="2400" dirty="0" err="1"/>
              <a:t>fillCount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AA54C-504A-4F40-965C-2898E09F4410}"/>
              </a:ext>
            </a:extLst>
          </p:cNvPr>
          <p:cNvSpPr txBox="1"/>
          <p:nvPr/>
        </p:nvSpPr>
        <p:spPr>
          <a:xfrm>
            <a:off x="6213606" y="2949422"/>
            <a:ext cx="3020379" cy="3785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consumer()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down(</a:t>
            </a:r>
            <a:r>
              <a:rPr lang="en-US" sz="2400" dirty="0" err="1"/>
              <a:t>fillCount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down(mutex);</a:t>
            </a:r>
          </a:p>
          <a:p>
            <a:r>
              <a:rPr lang="en-US" sz="2400" dirty="0"/>
              <a:t>          item = take();</a:t>
            </a:r>
          </a:p>
          <a:p>
            <a:r>
              <a:rPr lang="en-US" sz="2400" dirty="0"/>
              <a:t>          up(mutex);</a:t>
            </a:r>
          </a:p>
          <a:p>
            <a:r>
              <a:rPr lang="en-US" sz="2400" dirty="0"/>
              <a:t>          up(</a:t>
            </a:r>
            <a:r>
              <a:rPr lang="en-US" sz="2400" dirty="0" err="1"/>
              <a:t>emptyCount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consume(item);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F7EC2-10CF-7940-0DC1-DB6563023398}"/>
              </a:ext>
            </a:extLst>
          </p:cNvPr>
          <p:cNvSpPr/>
          <p:nvPr/>
        </p:nvSpPr>
        <p:spPr>
          <a:xfrm>
            <a:off x="3366059" y="4446872"/>
            <a:ext cx="2021306" cy="1135781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3FAF9-8D9A-EB9C-A791-4F65BF902899}"/>
              </a:ext>
            </a:extLst>
          </p:cNvPr>
          <p:cNvSpPr/>
          <p:nvPr/>
        </p:nvSpPr>
        <p:spPr>
          <a:xfrm>
            <a:off x="6801002" y="4071540"/>
            <a:ext cx="2021306" cy="1135781"/>
          </a:xfrm>
          <a:prstGeom prst="rect">
            <a:avLst/>
          </a:prstGeom>
          <a:noFill/>
          <a:ln w="63500"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FC871866-6780-1C2D-BA58-37CFA6D0B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783" y="4353042"/>
            <a:ext cx="2790524" cy="1323439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 eaLnBrk="1" hangingPunct="1">
              <a:buFontTx/>
              <a:buNone/>
              <a:defRPr sz="1600"/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ro-RO" sz="2000" dirty="0" err="1"/>
              <a:t>Înainte</a:t>
            </a:r>
            <a:r>
              <a:rPr lang="en-US" altLang="ro-RO" sz="2000" dirty="0"/>
              <a:t> ca un </a:t>
            </a:r>
            <a:r>
              <a:rPr lang="en-US" altLang="ro-RO" sz="2000" dirty="0" err="1"/>
              <a:t>producător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pună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în</a:t>
            </a:r>
            <a:r>
              <a:rPr lang="en-US" altLang="ro-RO" sz="2000" dirty="0"/>
              <a:t> buffer se </a:t>
            </a:r>
            <a:r>
              <a:rPr lang="en-US" altLang="ro-RO" sz="2000" dirty="0" err="1"/>
              <a:t>va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asigura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că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este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singurul</a:t>
            </a:r>
            <a:r>
              <a:rPr lang="en-US" altLang="ro-RO" sz="2000" dirty="0"/>
              <a:t> care are access la </a:t>
            </a:r>
            <a:r>
              <a:rPr lang="en-US" altLang="ro-RO" sz="2000" dirty="0" err="1"/>
              <a:t>acesta</a:t>
            </a:r>
            <a:r>
              <a:rPr lang="en-US" altLang="ro-RO" sz="2000" dirty="0"/>
              <a:t>.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962EEB1-D67E-27C5-D7D5-D9FB9162E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1919" y="3977710"/>
            <a:ext cx="2850439" cy="1323439"/>
          </a:xfrm>
          <a:prstGeom prst="rect">
            <a:avLst/>
          </a:prstGeom>
          <a:ln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 eaLnBrk="1" hangingPunct="1">
              <a:buFontTx/>
              <a:buNone/>
              <a:defRPr sz="1600"/>
            </a:lvl1pPr>
            <a:lvl2pPr marL="742950" indent="-285750">
              <a:spcBef>
                <a:spcPct val="20000"/>
              </a:spcBef>
              <a:buChar char="–"/>
              <a:defRPr sz="2800"/>
            </a:lvl2pPr>
            <a:lvl3pPr marL="1143000" indent="-228600">
              <a:spcBef>
                <a:spcPct val="20000"/>
              </a:spcBef>
              <a:buChar char="•"/>
              <a:defRPr sz="2400"/>
            </a:lvl3pPr>
            <a:lvl4pPr marL="1600200" indent="-228600">
              <a:spcBef>
                <a:spcPct val="20000"/>
              </a:spcBef>
              <a:buChar char="–"/>
              <a:defRPr sz="2000"/>
            </a:lvl4pPr>
            <a:lvl5pPr marL="2057400" indent="-228600">
              <a:spcBef>
                <a:spcPct val="20000"/>
              </a:spcBef>
              <a:buChar char="»"/>
              <a:defRPr sz="2000"/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/>
            </a:lvl9pPr>
          </a:lstStyle>
          <a:p>
            <a:r>
              <a:rPr lang="en-US" altLang="ro-RO" sz="2000" dirty="0" err="1"/>
              <a:t>Înainte</a:t>
            </a:r>
            <a:r>
              <a:rPr lang="en-US" altLang="ro-RO" sz="2000" dirty="0"/>
              <a:t> ca un </a:t>
            </a:r>
            <a:r>
              <a:rPr lang="en-US" altLang="ro-RO" sz="2000" dirty="0" err="1"/>
              <a:t>consumator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ia</a:t>
            </a:r>
            <a:r>
              <a:rPr lang="en-US" altLang="ro-RO" sz="2000" dirty="0"/>
              <a:t> din buffer se </a:t>
            </a:r>
            <a:r>
              <a:rPr lang="en-US" altLang="ro-RO" sz="2000" dirty="0" err="1"/>
              <a:t>va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asigura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că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este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singurul</a:t>
            </a:r>
            <a:r>
              <a:rPr lang="en-US" altLang="ro-RO" sz="2000" dirty="0"/>
              <a:t> care are </a:t>
            </a:r>
            <a:r>
              <a:rPr lang="en-US" altLang="ro-RO" sz="2000" dirty="0" err="1"/>
              <a:t>acces</a:t>
            </a:r>
            <a:r>
              <a:rPr lang="en-US" altLang="ro-RO" sz="2000" dirty="0"/>
              <a:t> la </a:t>
            </a:r>
            <a:r>
              <a:rPr lang="en-US" altLang="ro-RO" sz="2000" dirty="0" err="1"/>
              <a:t>acesta</a:t>
            </a:r>
            <a:r>
              <a:rPr lang="en-US" altLang="ro-RO" sz="2000" dirty="0"/>
              <a:t>.</a:t>
            </a:r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83A6A3D7-1BF0-6AC8-14E5-0200D1C59F4B}"/>
              </a:ext>
            </a:extLst>
          </p:cNvPr>
          <p:cNvSpPr/>
          <p:nvPr/>
        </p:nvSpPr>
        <p:spPr>
          <a:xfrm>
            <a:off x="71072" y="1501057"/>
            <a:ext cx="2405270" cy="2298707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Soluția</a:t>
            </a:r>
            <a:r>
              <a:rPr lang="en-US" sz="2600" dirty="0"/>
              <a:t> cu </a:t>
            </a:r>
            <a:r>
              <a:rPr lang="en-US" sz="2600" dirty="0" err="1"/>
              <a:t>semafoare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433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3E33F-C7CE-711A-C9CF-5484DC307F97}"/>
              </a:ext>
            </a:extLst>
          </p:cNvPr>
          <p:cNvSpPr txBox="1"/>
          <p:nvPr/>
        </p:nvSpPr>
        <p:spPr>
          <a:xfrm>
            <a:off x="6650982" y="1776477"/>
            <a:ext cx="3578544" cy="14465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buffer[size];</a:t>
            </a:r>
          </a:p>
          <a:p>
            <a:r>
              <a:rPr lang="en-US" sz="2200" dirty="0"/>
              <a:t>semaphore </a:t>
            </a:r>
            <a:r>
              <a:rPr lang="en-US" sz="2200" dirty="0" err="1"/>
              <a:t>consumerLock</a:t>
            </a:r>
            <a:r>
              <a:rPr lang="en-US" sz="2200" dirty="0"/>
              <a:t>(0);</a:t>
            </a:r>
          </a:p>
          <a:p>
            <a:r>
              <a:rPr lang="en-US" sz="2200" dirty="0"/>
              <a:t>semaphore </a:t>
            </a:r>
            <a:r>
              <a:rPr lang="en-US" sz="2200" dirty="0" err="1"/>
              <a:t>producerLock</a:t>
            </a:r>
            <a:r>
              <a:rPr lang="en-US" sz="2200" dirty="0"/>
              <a:t>(k);</a:t>
            </a:r>
          </a:p>
          <a:p>
            <a:r>
              <a:rPr lang="en-US" sz="2200" dirty="0"/>
              <a:t>semaphore </a:t>
            </a:r>
            <a:r>
              <a:rPr lang="en-US" sz="2200" dirty="0" err="1"/>
              <a:t>bufferLock</a:t>
            </a:r>
            <a:r>
              <a:rPr lang="en-US" sz="2200" dirty="0"/>
              <a:t>(1);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6C3AF-937A-4296-27A2-FDFCF59AC24E}"/>
              </a:ext>
            </a:extLst>
          </p:cNvPr>
          <p:cNvSpPr txBox="1"/>
          <p:nvPr/>
        </p:nvSpPr>
        <p:spPr>
          <a:xfrm>
            <a:off x="4806394" y="3277355"/>
            <a:ext cx="3618619" cy="34778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producer() {</a:t>
            </a:r>
          </a:p>
          <a:p>
            <a:r>
              <a:rPr lang="en-US" sz="2200" dirty="0"/>
              <a:t>     while (true) {</a:t>
            </a:r>
          </a:p>
          <a:p>
            <a:r>
              <a:rPr lang="en-US" sz="2200" dirty="0"/>
              <a:t>          item = produce();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producerLock.acquire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bufferLock.acquire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buffer.put</a:t>
            </a:r>
            <a:r>
              <a:rPr lang="en-US" sz="2200" dirty="0"/>
              <a:t>(item);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bufferLock.release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consumerLock.release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17BA8-866E-F172-1EF0-E76018D3D18C}"/>
              </a:ext>
            </a:extLst>
          </p:cNvPr>
          <p:cNvSpPr txBox="1"/>
          <p:nvPr/>
        </p:nvSpPr>
        <p:spPr>
          <a:xfrm>
            <a:off x="8480116" y="3277356"/>
            <a:ext cx="3639458" cy="34778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consumer() {</a:t>
            </a:r>
          </a:p>
          <a:p>
            <a:r>
              <a:rPr lang="en-US" sz="2200" dirty="0"/>
              <a:t>     while (true) {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consumerLock.acquire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bufferLock.acquire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item = </a:t>
            </a:r>
            <a:r>
              <a:rPr lang="en-US" sz="2200" dirty="0" err="1"/>
              <a:t>buffer.take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bufferLock.release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producerLock.release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consume(item);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Star: 8 Points 6">
            <a:extLst>
              <a:ext uri="{FF2B5EF4-FFF2-40B4-BE49-F238E27FC236}">
                <a16:creationId xmlns:a16="http://schemas.microsoft.com/office/drawing/2014/main" id="{39CB3C5C-5239-D680-BF89-314173975EAB}"/>
              </a:ext>
            </a:extLst>
          </p:cNvPr>
          <p:cNvSpPr/>
          <p:nvPr/>
        </p:nvSpPr>
        <p:spPr>
          <a:xfrm>
            <a:off x="10214285" y="1720151"/>
            <a:ext cx="1930307" cy="1713186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Soluția</a:t>
            </a:r>
            <a:r>
              <a:rPr lang="en-US" sz="2000" dirty="0"/>
              <a:t> cu </a:t>
            </a:r>
            <a:r>
              <a:rPr lang="en-US" sz="2000" dirty="0" err="1"/>
              <a:t>semafoare</a:t>
            </a:r>
            <a:endParaRPr lang="en-US" sz="20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47EE8FA-E8DC-2AAE-DA9A-DA79055B2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48547"/>
            <a:ext cx="4861710" cy="5393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ro-RO" sz="2000" dirty="0" err="1"/>
              <a:t>Folosim</a:t>
            </a:r>
            <a:r>
              <a:rPr lang="en-US" altLang="ro-RO" sz="2000" dirty="0"/>
              <a:t> </a:t>
            </a:r>
            <a:r>
              <a:rPr lang="en-US" altLang="ro-RO" sz="2000" dirty="0" err="1"/>
              <a:t>trei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semafoare</a:t>
            </a:r>
            <a:r>
              <a:rPr lang="en-US" altLang="ro-RO" sz="2000" dirty="0"/>
              <a:t>:</a:t>
            </a:r>
          </a:p>
          <a:p>
            <a:r>
              <a:rPr lang="en-US" altLang="ro-RO" sz="1800" dirty="0"/>
              <a:t>Un </a:t>
            </a:r>
            <a:r>
              <a:rPr lang="en-US" altLang="ro-RO" sz="1800" dirty="0" err="1"/>
              <a:t>semafor</a:t>
            </a:r>
            <a:r>
              <a:rPr lang="en-US" altLang="ro-RO" sz="1800" dirty="0"/>
              <a:t> </a:t>
            </a:r>
            <a:r>
              <a:rPr lang="en-US" altLang="ro-RO" sz="1800" b="1" dirty="0" err="1"/>
              <a:t>producerLock</a:t>
            </a:r>
            <a:r>
              <a:rPr lang="en-US" altLang="ro-RO" sz="1800" dirty="0"/>
              <a:t> </a:t>
            </a:r>
            <a:r>
              <a:rPr lang="en-US" altLang="ro-RO" sz="1800" dirty="0" err="1"/>
              <a:t>setat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inițial</a:t>
            </a:r>
            <a:r>
              <a:rPr lang="en-US" altLang="ro-RO" sz="1800" dirty="0"/>
              <a:t> la </a:t>
            </a:r>
            <a:r>
              <a:rPr lang="en-US" altLang="ro-RO" sz="1800" dirty="0" err="1"/>
              <a:t>dimensiunea</a:t>
            </a:r>
            <a:r>
              <a:rPr lang="en-US" altLang="ro-RO" sz="1800" dirty="0"/>
              <a:t> buffer-</a:t>
            </a:r>
            <a:r>
              <a:rPr lang="en-US" altLang="ro-RO" sz="1800" dirty="0" err="1"/>
              <a:t>ului</a:t>
            </a:r>
            <a:r>
              <a:rPr lang="en-US" altLang="ro-RO" sz="1800" dirty="0"/>
              <a:t> </a:t>
            </a:r>
            <a:r>
              <a:rPr lang="en-US" altLang="ro-RO" sz="1800" dirty="0" err="1"/>
              <a:t>și</a:t>
            </a:r>
            <a:r>
              <a:rPr lang="en-US" altLang="ro-RO" sz="1800" dirty="0"/>
              <a:t> </a:t>
            </a:r>
            <a:r>
              <a:rPr lang="en-US" altLang="ro-RO" sz="1800" dirty="0" err="1"/>
              <a:t>verificat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producător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înainte</a:t>
            </a:r>
            <a:r>
              <a:rPr lang="en-US" altLang="ro-RO" sz="1800" dirty="0"/>
              <a:t> </a:t>
            </a:r>
            <a:r>
              <a:rPr lang="en-US" altLang="ro-RO" sz="1800" dirty="0" err="1"/>
              <a:t>să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pună</a:t>
            </a:r>
            <a:r>
              <a:rPr lang="en-US" altLang="ro-RO" sz="1800" dirty="0"/>
              <a:t>, </a:t>
            </a:r>
            <a:r>
              <a:rPr lang="en-US" altLang="ro-RO" sz="1800" dirty="0" err="1"/>
              <a:t>respectiv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incrementat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consumator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după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ce</a:t>
            </a:r>
            <a:r>
              <a:rPr lang="en-US" altLang="ro-RO" sz="1800" dirty="0"/>
              <a:t> a </a:t>
            </a:r>
            <a:r>
              <a:rPr lang="en-US" altLang="ro-RO" sz="1800" dirty="0" err="1"/>
              <a:t>luat</a:t>
            </a:r>
            <a:r>
              <a:rPr lang="en-US" altLang="ro-RO" sz="1800" dirty="0"/>
              <a:t> din buffer;</a:t>
            </a:r>
          </a:p>
          <a:p>
            <a:r>
              <a:rPr lang="en-US" altLang="ro-RO" sz="1800" dirty="0"/>
              <a:t>Un </a:t>
            </a:r>
            <a:r>
              <a:rPr lang="en-US" altLang="ro-RO" sz="1800" dirty="0" err="1"/>
              <a:t>semafor</a:t>
            </a:r>
            <a:r>
              <a:rPr lang="en-US" altLang="ro-RO" sz="1800" dirty="0"/>
              <a:t> </a:t>
            </a:r>
            <a:r>
              <a:rPr lang="en-US" altLang="ro-RO" sz="1800" b="1" dirty="0" err="1"/>
              <a:t>consumerLock</a:t>
            </a:r>
            <a:r>
              <a:rPr lang="en-US" altLang="ro-RO" sz="1800" dirty="0"/>
              <a:t> </a:t>
            </a:r>
            <a:r>
              <a:rPr lang="en-US" altLang="ro-RO" sz="1800" dirty="0" err="1"/>
              <a:t>setat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inițial</a:t>
            </a:r>
            <a:r>
              <a:rPr lang="en-US" altLang="ro-RO" sz="1800" dirty="0"/>
              <a:t> cu zero </a:t>
            </a:r>
            <a:r>
              <a:rPr lang="en-US" altLang="ro-RO" sz="1800" dirty="0" err="1"/>
              <a:t>și</a:t>
            </a:r>
            <a:r>
              <a:rPr lang="en-US" altLang="ro-RO" sz="1800" dirty="0"/>
              <a:t> </a:t>
            </a:r>
            <a:r>
              <a:rPr lang="en-US" altLang="ro-RO" sz="1800" dirty="0" err="1"/>
              <a:t>verificat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consumator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înainte</a:t>
            </a:r>
            <a:r>
              <a:rPr lang="en-US" altLang="ro-RO" sz="1800" dirty="0"/>
              <a:t> </a:t>
            </a:r>
            <a:r>
              <a:rPr lang="en-US" altLang="ro-RO" sz="1800" dirty="0" err="1"/>
              <a:t>să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ia</a:t>
            </a:r>
            <a:r>
              <a:rPr lang="en-US" altLang="ro-RO" sz="1800" dirty="0"/>
              <a:t>, </a:t>
            </a:r>
            <a:r>
              <a:rPr lang="en-US" altLang="ro-RO" sz="1800" dirty="0" err="1"/>
              <a:t>respectiv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incrementat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producător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după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ce</a:t>
            </a:r>
            <a:r>
              <a:rPr lang="en-US" altLang="ro-RO" sz="1800" dirty="0"/>
              <a:t> a pus </a:t>
            </a:r>
            <a:r>
              <a:rPr lang="en-US" altLang="ro-RO" sz="1800" dirty="0" err="1"/>
              <a:t>în</a:t>
            </a:r>
            <a:r>
              <a:rPr lang="en-US" altLang="ro-RO" sz="1800" dirty="0"/>
              <a:t> buffer;</a:t>
            </a:r>
          </a:p>
          <a:p>
            <a:r>
              <a:rPr lang="en-US" altLang="ro-RO" sz="1800" dirty="0"/>
              <a:t>Un </a:t>
            </a:r>
            <a:r>
              <a:rPr lang="en-US" altLang="ro-RO" sz="1800" dirty="0" err="1"/>
              <a:t>semafor</a:t>
            </a:r>
            <a:r>
              <a:rPr lang="en-US" altLang="ro-RO" sz="1800" dirty="0"/>
              <a:t> </a:t>
            </a:r>
            <a:r>
              <a:rPr lang="en-US" altLang="ro-RO" sz="1800" b="1" dirty="0" err="1"/>
              <a:t>bufferLock</a:t>
            </a:r>
            <a:r>
              <a:rPr lang="en-US" altLang="ro-RO" sz="1800" dirty="0"/>
              <a:t> cu </a:t>
            </a:r>
            <a:r>
              <a:rPr lang="en-US" altLang="ro-RO" sz="1800" dirty="0" err="1"/>
              <a:t>starea</a:t>
            </a:r>
            <a:r>
              <a:rPr lang="en-US" altLang="ro-RO" sz="1800" dirty="0"/>
              <a:t> 1 </a:t>
            </a:r>
            <a:r>
              <a:rPr lang="en-US" altLang="ro-RO" sz="1800" dirty="0" err="1"/>
              <a:t>dacă</a:t>
            </a:r>
            <a:r>
              <a:rPr lang="en-US" altLang="ro-RO" sz="1800" dirty="0"/>
              <a:t> se poate </a:t>
            </a:r>
            <a:r>
              <a:rPr lang="en-US" altLang="ro-RO" sz="1800" dirty="0" err="1"/>
              <a:t>obține</a:t>
            </a:r>
            <a:r>
              <a:rPr lang="en-US" altLang="ro-RO" sz="1800" dirty="0"/>
              <a:t> </a:t>
            </a:r>
            <a:r>
              <a:rPr lang="en-US" altLang="ro-RO" sz="1800" dirty="0" err="1"/>
              <a:t>acces</a:t>
            </a:r>
            <a:r>
              <a:rPr lang="en-US" altLang="ro-RO" sz="1800" dirty="0"/>
              <a:t> </a:t>
            </a:r>
            <a:r>
              <a:rPr lang="en-US" altLang="ro-RO" sz="1800" dirty="0" err="1"/>
              <a:t>exclusiv</a:t>
            </a:r>
            <a:r>
              <a:rPr lang="en-US" altLang="ro-RO" sz="1800" dirty="0"/>
              <a:t> la buffer, </a:t>
            </a:r>
            <a:r>
              <a:rPr lang="en-US" altLang="ro-RO" sz="1800" dirty="0" err="1"/>
              <a:t>semafor</a:t>
            </a:r>
            <a:r>
              <a:rPr lang="en-US" altLang="ro-RO" sz="1800" dirty="0"/>
              <a:t> care </a:t>
            </a:r>
            <a:r>
              <a:rPr lang="en-US" altLang="ro-RO" sz="1800" dirty="0" err="1"/>
              <a:t>este</a:t>
            </a:r>
            <a:r>
              <a:rPr lang="en-US" altLang="ro-RO" sz="1800" dirty="0"/>
              <a:t> </a:t>
            </a:r>
            <a:r>
              <a:rPr lang="en-US" altLang="ro-RO" sz="1800" dirty="0" err="1"/>
              <a:t>verificat</a:t>
            </a:r>
            <a:r>
              <a:rPr lang="en-US" altLang="ro-RO" sz="1800" dirty="0"/>
              <a:t> </a:t>
            </a:r>
            <a:r>
              <a:rPr lang="en-US" altLang="ro-RO" sz="1800" dirty="0" err="1"/>
              <a:t>și</a:t>
            </a:r>
            <a:r>
              <a:rPr lang="en-US" altLang="ro-RO" sz="1800" dirty="0"/>
              <a:t> </a:t>
            </a:r>
            <a:r>
              <a:rPr lang="en-US" altLang="ro-RO" sz="1800" dirty="0" err="1"/>
              <a:t>decrementat</a:t>
            </a:r>
            <a:r>
              <a:rPr lang="en-US" altLang="ro-RO" sz="1800" dirty="0"/>
              <a:t> </a:t>
            </a:r>
            <a:r>
              <a:rPr lang="en-US" altLang="ro-RO" sz="1800" dirty="0" err="1"/>
              <a:t>atât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producător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înainte</a:t>
            </a:r>
            <a:r>
              <a:rPr lang="en-US" altLang="ro-RO" sz="1800" dirty="0"/>
              <a:t> de a </a:t>
            </a:r>
            <a:r>
              <a:rPr lang="en-US" altLang="ro-RO" sz="1800" dirty="0" err="1"/>
              <a:t>pune</a:t>
            </a:r>
            <a:r>
              <a:rPr lang="en-US" altLang="ro-RO" sz="1800" dirty="0"/>
              <a:t>, </a:t>
            </a:r>
            <a:r>
              <a:rPr lang="en-US" altLang="ro-RO" sz="1800" dirty="0" err="1"/>
              <a:t>cât</a:t>
            </a:r>
            <a:r>
              <a:rPr lang="en-US" altLang="ro-RO" sz="1800" dirty="0"/>
              <a:t> </a:t>
            </a:r>
            <a:r>
              <a:rPr lang="en-US" altLang="ro-RO" sz="1800" dirty="0" err="1"/>
              <a:t>și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consumator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înainte</a:t>
            </a:r>
            <a:r>
              <a:rPr lang="en-US" altLang="ro-RO" sz="1800" dirty="0"/>
              <a:t> de a </a:t>
            </a:r>
            <a:r>
              <a:rPr lang="en-US" altLang="ro-RO" sz="1800" dirty="0" err="1"/>
              <a:t>lua</a:t>
            </a:r>
            <a:r>
              <a:rPr lang="en-US" altLang="ro-RO" sz="1800" dirty="0"/>
              <a:t> din buffer </a:t>
            </a:r>
            <a:r>
              <a:rPr lang="en-US" altLang="ro-RO" sz="1800" dirty="0" err="1"/>
              <a:t>și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incrementat</a:t>
            </a:r>
            <a:r>
              <a:rPr lang="en-US" altLang="ro-RO" sz="1800" dirty="0"/>
              <a:t> la loc apoi </a:t>
            </a:r>
            <a:r>
              <a:rPr lang="en-US" altLang="ro-RO" sz="1800" dirty="0" err="1"/>
              <a:t>după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finalizarea</a:t>
            </a:r>
            <a:r>
              <a:rPr lang="en-US" altLang="ro-RO" sz="1800" dirty="0"/>
              <a:t> </a:t>
            </a:r>
            <a:r>
              <a:rPr lang="en-US" altLang="ro-RO" sz="1800" dirty="0" err="1"/>
              <a:t>operației</a:t>
            </a:r>
            <a:r>
              <a:rPr lang="en-US" altLang="ro-RO" sz="1800" dirty="0"/>
              <a:t> de </a:t>
            </a:r>
            <a:r>
              <a:rPr lang="en-US" altLang="ro-RO" sz="1800" dirty="0" err="1"/>
              <a:t>acces</a:t>
            </a:r>
            <a:r>
              <a:rPr lang="en-US" altLang="ro-RO" sz="1800" dirty="0"/>
              <a:t> la buffer </a:t>
            </a:r>
            <a:r>
              <a:rPr lang="en-US" altLang="ro-RO" sz="1800" dirty="0" err="1"/>
              <a:t>în</a:t>
            </a:r>
            <a:r>
              <a:rPr lang="en-US" altLang="ro-RO" sz="1800" dirty="0"/>
              <a:t> mod </a:t>
            </a:r>
            <a:r>
              <a:rPr lang="en-US" altLang="ro-RO" sz="1800" dirty="0" err="1"/>
              <a:t>exclusiv</a:t>
            </a:r>
            <a:r>
              <a:rPr lang="en-US" altLang="ro-RO" sz="1800" dirty="0"/>
              <a:t>.</a:t>
            </a:r>
            <a:endParaRPr lang="vi-VN" altLang="ro-RO" sz="1800" dirty="0"/>
          </a:p>
        </p:txBody>
      </p:sp>
    </p:spTree>
    <p:extLst>
      <p:ext uri="{BB962C8B-B14F-4D97-AF65-F5344CB8AC3E}">
        <p14:creationId xmlns:p14="http://schemas.microsoft.com/office/powerpoint/2010/main" val="10012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0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000" dirty="0">
                <a:solidFill>
                  <a:schemeClr val="bg1"/>
                </a:solidFill>
              </a:rPr>
            </a:br>
            <a:r>
              <a:rPr lang="ro-RO" altLang="ro-RO" sz="4000" dirty="0">
                <a:solidFill>
                  <a:schemeClr val="bg1"/>
                </a:solidFill>
              </a:rPr>
              <a:t>producător – consumator</a:t>
            </a:r>
            <a:endParaRPr lang="en-US" sz="4000" dirty="0"/>
          </a:p>
        </p:txBody>
      </p:sp>
      <p:pic>
        <p:nvPicPr>
          <p:cNvPr id="13" name="Picture 12" descr="Demo">
            <a:extLst>
              <a:ext uri="{FF2B5EF4-FFF2-40B4-BE49-F238E27FC236}">
                <a16:creationId xmlns:a16="http://schemas.microsoft.com/office/drawing/2014/main" id="{D7925A47-0F10-3B72-28DB-432CE19D0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18" y="472940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logo of a cup of coffee&#10;&#10;Description automatically generated">
            <a:extLst>
              <a:ext uri="{FF2B5EF4-FFF2-40B4-BE49-F238E27FC236}">
                <a16:creationId xmlns:a16="http://schemas.microsoft.com/office/drawing/2014/main" id="{E32021C8-1ADE-2F74-5EAD-90474022B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419" y="4464494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68BE31-EA5B-9233-1011-E312E14ED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8" y="1065224"/>
            <a:ext cx="4296375" cy="568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07F6C-5E35-C7B2-9480-F1B0F57C3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983" y="1912363"/>
            <a:ext cx="3067478" cy="264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426809-FDC1-37E2-EFFD-5086D0B230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868" y="4675703"/>
            <a:ext cx="4944165" cy="20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74B5BC-0296-334A-3968-E7E74846E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941" y="2102890"/>
            <a:ext cx="2648320" cy="245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tar: 8 Points 4">
            <a:extLst>
              <a:ext uri="{FF2B5EF4-FFF2-40B4-BE49-F238E27FC236}">
                <a16:creationId xmlns:a16="http://schemas.microsoft.com/office/drawing/2014/main" id="{0F854D3B-02F7-53F4-F8EE-CE69EECED3C1}"/>
              </a:ext>
            </a:extLst>
          </p:cNvPr>
          <p:cNvSpPr/>
          <p:nvPr/>
        </p:nvSpPr>
        <p:spPr>
          <a:xfrm>
            <a:off x="10199073" y="1218985"/>
            <a:ext cx="1930307" cy="1713186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Soluția</a:t>
            </a:r>
            <a:r>
              <a:rPr lang="en-US" sz="2000" dirty="0"/>
              <a:t> cu </a:t>
            </a:r>
            <a:r>
              <a:rPr lang="en-US" sz="2000" dirty="0" err="1"/>
              <a:t>semafoare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751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36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3600" dirty="0">
                <a:solidFill>
                  <a:schemeClr val="bg1"/>
                </a:solidFill>
              </a:rPr>
            </a:br>
            <a:r>
              <a:rPr lang="ro-RO" altLang="ro-RO" sz="3600" dirty="0">
                <a:solidFill>
                  <a:schemeClr val="bg1"/>
                </a:solidFill>
              </a:rPr>
              <a:t>producător – consumator</a:t>
            </a:r>
            <a:r>
              <a:rPr lang="en-US" altLang="ro-RO" sz="3600" dirty="0">
                <a:solidFill>
                  <a:schemeClr val="bg1"/>
                </a:solidFill>
              </a:rPr>
              <a:t> (II)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636E2-65EC-4890-8A35-BF392858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" y="94035"/>
            <a:ext cx="4229690" cy="523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2176CA-9412-9713-0C50-B9A4EC143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668" y="1417560"/>
            <a:ext cx="7011378" cy="530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Demo">
            <a:extLst>
              <a:ext uri="{FF2B5EF4-FFF2-40B4-BE49-F238E27FC236}">
                <a16:creationId xmlns:a16="http://schemas.microsoft.com/office/drawing/2014/main" id="{4C0AC8D8-F231-40E9-40F8-7A6A5D018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18" y="472940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cup of coffee&#10;&#10;Description automatically generated">
            <a:extLst>
              <a:ext uri="{FF2B5EF4-FFF2-40B4-BE49-F238E27FC236}">
                <a16:creationId xmlns:a16="http://schemas.microsoft.com/office/drawing/2014/main" id="{35D21277-07C4-B1A4-CC80-3D7D9DD03E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419" y="4464494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E8EE30-89A3-105C-A02C-5203EAC50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73" y="5163542"/>
            <a:ext cx="4953691" cy="1600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Star: 8 Points 18">
            <a:extLst>
              <a:ext uri="{FF2B5EF4-FFF2-40B4-BE49-F238E27FC236}">
                <a16:creationId xmlns:a16="http://schemas.microsoft.com/office/drawing/2014/main" id="{8DFBCE48-DE6E-CF2D-0377-CB235FCABBF8}"/>
              </a:ext>
            </a:extLst>
          </p:cNvPr>
          <p:cNvSpPr/>
          <p:nvPr/>
        </p:nvSpPr>
        <p:spPr>
          <a:xfrm>
            <a:off x="10199073" y="1218985"/>
            <a:ext cx="1930307" cy="1713186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Soluția</a:t>
            </a:r>
            <a:r>
              <a:rPr lang="en-US" sz="2000" dirty="0"/>
              <a:t> cu </a:t>
            </a:r>
            <a:r>
              <a:rPr lang="en-US" sz="2000" dirty="0" err="1"/>
              <a:t>semafoare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186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F8B01-E0B9-69BD-F30C-094C82DD6AC3}"/>
              </a:ext>
            </a:extLst>
          </p:cNvPr>
          <p:cNvSpPr txBox="1"/>
          <p:nvPr/>
        </p:nvSpPr>
        <p:spPr>
          <a:xfrm>
            <a:off x="80921" y="121565"/>
            <a:ext cx="3374706" cy="41549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monitor Buffer {</a:t>
            </a:r>
          </a:p>
          <a:p>
            <a:r>
              <a:rPr lang="en-US" sz="2200" dirty="0"/>
              <a:t>     array[size];</a:t>
            </a:r>
          </a:p>
          <a:p>
            <a:r>
              <a:rPr lang="en-US" sz="2200" dirty="0"/>
              <a:t>     count = 0;</a:t>
            </a:r>
          </a:p>
          <a:p>
            <a:r>
              <a:rPr lang="en-US" sz="2200" dirty="0"/>
              <a:t>     condition </a:t>
            </a:r>
            <a:r>
              <a:rPr lang="en-US" sz="2200" dirty="0" err="1"/>
              <a:t>producerLock</a:t>
            </a:r>
            <a:r>
              <a:rPr lang="en-US" sz="2200" dirty="0"/>
              <a:t>;</a:t>
            </a:r>
          </a:p>
          <a:p>
            <a:r>
              <a:rPr lang="en-US" sz="2200" dirty="0"/>
              <a:t>     condition </a:t>
            </a:r>
            <a:r>
              <a:rPr lang="en-US" sz="2200" dirty="0" err="1"/>
              <a:t>consumerLock</a:t>
            </a:r>
            <a:r>
              <a:rPr lang="en-US" sz="2200" dirty="0"/>
              <a:t>;</a:t>
            </a:r>
          </a:p>
          <a:p>
            <a:r>
              <a:rPr lang="en-US" sz="2200" dirty="0"/>
              <a:t>     put(item) {</a:t>
            </a:r>
          </a:p>
          <a:p>
            <a:r>
              <a:rPr lang="en-US" sz="2200" dirty="0"/>
              <a:t>          …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     take() {</a:t>
            </a:r>
          </a:p>
          <a:p>
            <a:r>
              <a:rPr lang="en-US" sz="2200" dirty="0"/>
              <a:t>          …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37DEA-D6B1-CEAB-4AE6-D09C565D185E}"/>
              </a:ext>
            </a:extLst>
          </p:cNvPr>
          <p:cNvSpPr txBox="1"/>
          <p:nvPr/>
        </p:nvSpPr>
        <p:spPr>
          <a:xfrm>
            <a:off x="4448001" y="3258560"/>
            <a:ext cx="3591048" cy="34778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take() {</a:t>
            </a:r>
          </a:p>
          <a:p>
            <a:r>
              <a:rPr lang="en-US" sz="2200" dirty="0"/>
              <a:t>     if (count == 0) {</a:t>
            </a:r>
          </a:p>
          <a:p>
            <a:r>
              <a:rPr lang="en-US" sz="2200" dirty="0"/>
              <a:t>          wait(</a:t>
            </a:r>
            <a:r>
              <a:rPr lang="en-US" sz="2200" dirty="0" err="1"/>
              <a:t>consumerLock</a:t>
            </a:r>
            <a:r>
              <a:rPr lang="en-US" sz="2200" dirty="0"/>
              <a:t>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     item = array[--count];</a:t>
            </a:r>
          </a:p>
          <a:p>
            <a:r>
              <a:rPr lang="en-US" sz="2200" dirty="0"/>
              <a:t>     if (count &lt; size) {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notifyAll</a:t>
            </a:r>
            <a:r>
              <a:rPr lang="en-US" sz="2200" dirty="0"/>
              <a:t>(</a:t>
            </a:r>
            <a:r>
              <a:rPr lang="en-US" sz="2200" dirty="0" err="1"/>
              <a:t>producerLock</a:t>
            </a:r>
            <a:r>
              <a:rPr lang="en-US" sz="2200" dirty="0"/>
              <a:t>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     return item;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FE907-A33D-8D75-9B80-A48DB1066019}"/>
              </a:ext>
            </a:extLst>
          </p:cNvPr>
          <p:cNvSpPr txBox="1"/>
          <p:nvPr/>
        </p:nvSpPr>
        <p:spPr>
          <a:xfrm>
            <a:off x="8144175" y="2418569"/>
            <a:ext cx="3079656" cy="21236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/>
              <a:t>producer() {</a:t>
            </a:r>
          </a:p>
          <a:p>
            <a:r>
              <a:rPr lang="en-US" sz="2200" dirty="0"/>
              <a:t>     while (true) {</a:t>
            </a:r>
          </a:p>
          <a:p>
            <a:r>
              <a:rPr lang="en-US" sz="2200" dirty="0"/>
              <a:t>          item = produce();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Buffer.put</a:t>
            </a:r>
            <a:r>
              <a:rPr lang="en-US" sz="2200" dirty="0"/>
              <a:t>(item);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EA5AC-D3AA-C227-DDC2-10207783223A}"/>
              </a:ext>
            </a:extLst>
          </p:cNvPr>
          <p:cNvSpPr txBox="1"/>
          <p:nvPr/>
        </p:nvSpPr>
        <p:spPr>
          <a:xfrm>
            <a:off x="8144175" y="4612777"/>
            <a:ext cx="3088731" cy="21236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consumer() {</a:t>
            </a:r>
          </a:p>
          <a:p>
            <a:r>
              <a:rPr lang="en-US" sz="2200" dirty="0"/>
              <a:t>     while (true) {</a:t>
            </a:r>
          </a:p>
          <a:p>
            <a:r>
              <a:rPr lang="en-US" sz="2200" dirty="0"/>
              <a:t>          item = </a:t>
            </a:r>
            <a:r>
              <a:rPr lang="en-US" sz="2200" dirty="0" err="1"/>
              <a:t>Buffer.take</a:t>
            </a:r>
            <a:r>
              <a:rPr lang="en-US" sz="2200" dirty="0"/>
              <a:t>();</a:t>
            </a:r>
          </a:p>
          <a:p>
            <a:r>
              <a:rPr lang="en-US" sz="2200" dirty="0"/>
              <a:t>          consume(item);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E441A-29E7-9734-A6F6-7AEE361237A0}"/>
              </a:ext>
            </a:extLst>
          </p:cNvPr>
          <p:cNvSpPr txBox="1"/>
          <p:nvPr/>
        </p:nvSpPr>
        <p:spPr>
          <a:xfrm>
            <a:off x="658277" y="3597114"/>
            <a:ext cx="3684598" cy="31393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200" dirty="0"/>
              <a:t>put(item) {</a:t>
            </a:r>
          </a:p>
          <a:p>
            <a:r>
              <a:rPr lang="en-US" sz="2200" dirty="0"/>
              <a:t>     if (count == size) {</a:t>
            </a:r>
          </a:p>
          <a:p>
            <a:r>
              <a:rPr lang="en-US" sz="2200" dirty="0"/>
              <a:t>          wait(</a:t>
            </a:r>
            <a:r>
              <a:rPr lang="en-US" sz="2200" dirty="0" err="1"/>
              <a:t>producerLock</a:t>
            </a:r>
            <a:r>
              <a:rPr lang="en-US" sz="2200" dirty="0"/>
              <a:t>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     array[count++] = item;</a:t>
            </a:r>
          </a:p>
          <a:p>
            <a:r>
              <a:rPr lang="en-US" sz="2200" dirty="0"/>
              <a:t>     if (count &gt; 0) {</a:t>
            </a:r>
          </a:p>
          <a:p>
            <a:r>
              <a:rPr lang="en-US" sz="2200" dirty="0"/>
              <a:t>          </a:t>
            </a:r>
            <a:r>
              <a:rPr lang="en-US" sz="2200" dirty="0" err="1"/>
              <a:t>notifyAll</a:t>
            </a:r>
            <a:r>
              <a:rPr lang="en-US" sz="2200" dirty="0"/>
              <a:t>(</a:t>
            </a:r>
            <a:r>
              <a:rPr lang="en-US" sz="2200" dirty="0" err="1"/>
              <a:t>consumerLock</a:t>
            </a:r>
            <a:r>
              <a:rPr lang="en-US" sz="2200" dirty="0"/>
              <a:t>);</a:t>
            </a:r>
          </a:p>
          <a:p>
            <a:r>
              <a:rPr lang="en-US" sz="2200" dirty="0"/>
              <a:t>     }</a:t>
            </a:r>
          </a:p>
          <a:p>
            <a:r>
              <a:rPr lang="en-US" sz="2200" dirty="0"/>
              <a:t>}</a:t>
            </a:r>
          </a:p>
        </p:txBody>
      </p:sp>
      <p:sp>
        <p:nvSpPr>
          <p:cNvPr id="14" name="Star: 8 Points 13">
            <a:extLst>
              <a:ext uri="{FF2B5EF4-FFF2-40B4-BE49-F238E27FC236}">
                <a16:creationId xmlns:a16="http://schemas.microsoft.com/office/drawing/2014/main" id="{6B9A395F-E8C0-7AB6-F2AF-27F1942FAE74}"/>
              </a:ext>
            </a:extLst>
          </p:cNvPr>
          <p:cNvSpPr/>
          <p:nvPr/>
        </p:nvSpPr>
        <p:spPr>
          <a:xfrm>
            <a:off x="9786730" y="1181691"/>
            <a:ext cx="2405270" cy="2298707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Soluția</a:t>
            </a:r>
            <a:r>
              <a:rPr lang="en-US" sz="2600" dirty="0"/>
              <a:t> cu </a:t>
            </a:r>
            <a:r>
              <a:rPr lang="en-US" sz="2600" dirty="0" err="1"/>
              <a:t>monitoare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99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34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3400" dirty="0">
                <a:solidFill>
                  <a:schemeClr val="bg1"/>
                </a:solidFill>
              </a:rPr>
            </a:br>
            <a:r>
              <a:rPr lang="ro-RO" altLang="ro-RO" sz="3400" dirty="0">
                <a:solidFill>
                  <a:schemeClr val="bg1"/>
                </a:solidFill>
              </a:rPr>
              <a:t>producător – consumator</a:t>
            </a:r>
            <a:endParaRPr lang="en-US"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F43CE-80A0-3865-BC3B-B8AE6047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7" y="136272"/>
            <a:ext cx="6096620" cy="658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F07DDD-302D-FAE0-14D1-E724FBB63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131" y="1216847"/>
            <a:ext cx="3324689" cy="1124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3039DB-02A4-9071-271D-0C61A63D0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056" y="2382248"/>
            <a:ext cx="2791215" cy="111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5B96BA-AD07-EA68-D1CA-BBB6AC8E0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733" y="3217887"/>
            <a:ext cx="5029902" cy="160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8 Points 15">
            <a:extLst>
              <a:ext uri="{FF2B5EF4-FFF2-40B4-BE49-F238E27FC236}">
                <a16:creationId xmlns:a16="http://schemas.microsoft.com/office/drawing/2014/main" id="{BF792B97-121A-C42D-1333-DC6C7964C232}"/>
              </a:ext>
            </a:extLst>
          </p:cNvPr>
          <p:cNvSpPr/>
          <p:nvPr/>
        </p:nvSpPr>
        <p:spPr>
          <a:xfrm>
            <a:off x="10380565" y="1239588"/>
            <a:ext cx="1811435" cy="1875144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Soluția</a:t>
            </a:r>
            <a:r>
              <a:rPr lang="en-US" dirty="0"/>
              <a:t> cu </a:t>
            </a:r>
            <a:r>
              <a:rPr lang="en-US" dirty="0" err="1"/>
              <a:t>monitoare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F0E936-F3D5-9C46-FB36-C4551FEBD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062" y="4898064"/>
            <a:ext cx="4305901" cy="1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emo">
            <a:extLst>
              <a:ext uri="{FF2B5EF4-FFF2-40B4-BE49-F238E27FC236}">
                <a16:creationId xmlns:a16="http://schemas.microsoft.com/office/drawing/2014/main" id="{89C1309F-6BDC-2A93-D3C4-91FB025F8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18" y="472940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logo of a cup of coffee&#10;&#10;Description automatically generated">
            <a:extLst>
              <a:ext uri="{FF2B5EF4-FFF2-40B4-BE49-F238E27FC236}">
                <a16:creationId xmlns:a16="http://schemas.microsoft.com/office/drawing/2014/main" id="{39A9C068-8ACF-A4A1-E93D-6A874696F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419" y="4464494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258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DCA5-DA43-E1DD-FFCE-1E6EED5D5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8E50-8B3E-5FED-84C6-D0F2A4A4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36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3600" dirty="0">
                <a:solidFill>
                  <a:schemeClr val="bg1"/>
                </a:solidFill>
              </a:rPr>
            </a:br>
            <a:r>
              <a:rPr lang="ro-RO" altLang="ro-RO" sz="3600" dirty="0">
                <a:solidFill>
                  <a:schemeClr val="bg1"/>
                </a:solidFill>
              </a:rPr>
              <a:t>producător – consumator</a:t>
            </a:r>
            <a:r>
              <a:rPr lang="en-US" altLang="ro-RO" sz="3600" dirty="0">
                <a:solidFill>
                  <a:schemeClr val="bg1"/>
                </a:solidFill>
              </a:rPr>
              <a:t> (II)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A2F23-60C2-0E8D-0D62-08D1D9857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132890"/>
            <a:ext cx="5372850" cy="6592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F6A39-C726-F6D5-E9CF-492E6FD4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80" y="1199839"/>
            <a:ext cx="5649113" cy="552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tar: 8 Points 15">
            <a:extLst>
              <a:ext uri="{FF2B5EF4-FFF2-40B4-BE49-F238E27FC236}">
                <a16:creationId xmlns:a16="http://schemas.microsoft.com/office/drawing/2014/main" id="{9001CED2-F1BF-EDA9-89DC-373270B530AE}"/>
              </a:ext>
            </a:extLst>
          </p:cNvPr>
          <p:cNvSpPr/>
          <p:nvPr/>
        </p:nvSpPr>
        <p:spPr>
          <a:xfrm>
            <a:off x="10280204" y="1341521"/>
            <a:ext cx="1811435" cy="1875144"/>
          </a:xfrm>
          <a:prstGeom prst="star8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Soluția</a:t>
            </a:r>
            <a:r>
              <a:rPr lang="en-US" dirty="0"/>
              <a:t> cu </a:t>
            </a:r>
            <a:r>
              <a:rPr lang="en-US" dirty="0" err="1"/>
              <a:t>monitoare</a:t>
            </a:r>
            <a:endParaRPr lang="en-US" dirty="0"/>
          </a:p>
        </p:txBody>
      </p:sp>
      <p:pic>
        <p:nvPicPr>
          <p:cNvPr id="24" name="Picture 23" descr="Demo">
            <a:extLst>
              <a:ext uri="{FF2B5EF4-FFF2-40B4-BE49-F238E27FC236}">
                <a16:creationId xmlns:a16="http://schemas.microsoft.com/office/drawing/2014/main" id="{D4B50759-2279-3969-D932-D161E256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59" y="471742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cup of coffee&#10;&#10;Description automatically generated">
            <a:extLst>
              <a:ext uri="{FF2B5EF4-FFF2-40B4-BE49-F238E27FC236}">
                <a16:creationId xmlns:a16="http://schemas.microsoft.com/office/drawing/2014/main" id="{6A4AB124-8EFF-C539-5A88-F7E145190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460" y="4452514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B8EE0-6D98-A159-46F9-9A84E733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ABCF-2D92-9296-1275-9B709C03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586599"/>
          </a:xfrm>
        </p:spPr>
        <p:txBody>
          <a:bodyPr>
            <a:noAutofit/>
          </a:bodyPr>
          <a:lstStyle/>
          <a:p>
            <a:r>
              <a:rPr lang="ro-RO" altLang="ro-RO" sz="3400" dirty="0">
                <a:solidFill>
                  <a:schemeClr val="bg1"/>
                </a:solidFill>
              </a:rPr>
              <a:t>Soluționarea problemei</a:t>
            </a:r>
            <a:r>
              <a:rPr lang="en-US" altLang="ro-RO" sz="3400" dirty="0">
                <a:solidFill>
                  <a:schemeClr val="bg1"/>
                </a:solidFill>
              </a:rPr>
              <a:t> </a:t>
            </a:r>
            <a:br>
              <a:rPr lang="ro-RO" altLang="ro-RO" sz="3400" dirty="0">
                <a:solidFill>
                  <a:schemeClr val="bg1"/>
                </a:solidFill>
              </a:rPr>
            </a:br>
            <a:r>
              <a:rPr lang="ro-RO" altLang="ro-RO" sz="3400" dirty="0">
                <a:solidFill>
                  <a:schemeClr val="bg1"/>
                </a:solidFill>
              </a:rPr>
              <a:t>producător – consumator</a:t>
            </a:r>
            <a:br>
              <a:rPr lang="en-US" altLang="ro-RO" sz="3400" dirty="0">
                <a:solidFill>
                  <a:schemeClr val="bg1"/>
                </a:solidFill>
              </a:rPr>
            </a:br>
            <a:r>
              <a:rPr lang="en-US" altLang="ro-RO" sz="3400" dirty="0" err="1"/>
              <a:t>în</a:t>
            </a:r>
            <a:r>
              <a:rPr lang="en-US" altLang="ro-RO" sz="3400" dirty="0"/>
              <a:t> shell script</a:t>
            </a:r>
            <a:endParaRPr lang="en-US" sz="3400" dirty="0"/>
          </a:p>
        </p:txBody>
      </p:sp>
      <p:pic>
        <p:nvPicPr>
          <p:cNvPr id="24" name="Picture 23" descr="Demo">
            <a:extLst>
              <a:ext uri="{FF2B5EF4-FFF2-40B4-BE49-F238E27FC236}">
                <a16:creationId xmlns:a16="http://schemas.microsoft.com/office/drawing/2014/main" id="{23FC284A-393A-22A6-E871-D114E915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59" y="4717429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esearch Computing - Bash">
            <a:extLst>
              <a:ext uri="{FF2B5EF4-FFF2-40B4-BE49-F238E27FC236}">
                <a16:creationId xmlns:a16="http://schemas.microsoft.com/office/drawing/2014/main" id="{24041408-723B-5673-E00D-3DA6E6D7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941" y="4469020"/>
            <a:ext cx="922970" cy="10489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BA32B-C9CB-561E-459E-EED6370EE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1" y="1014756"/>
            <a:ext cx="3686175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C06290-922B-4CD7-14A4-53071FD8E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350" y="4748556"/>
            <a:ext cx="2152650" cy="194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0676E8-75EC-8E81-8BC7-0A04CD5CD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115" y="1382458"/>
            <a:ext cx="1762125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67B966-4BE7-73A5-0272-EC3BA47F0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1236" y="4452969"/>
            <a:ext cx="2324424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Two threads connected through a pipe.">
            <a:extLst>
              <a:ext uri="{FF2B5EF4-FFF2-40B4-BE49-F238E27FC236}">
                <a16:creationId xmlns:a16="http://schemas.microsoft.com/office/drawing/2014/main" id="{12415CF3-194C-6504-41B0-6C88302E4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86833"/>
            <a:ext cx="5601747" cy="146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D6229A-9D0C-A632-6CBF-D3795EC59749}"/>
              </a:ext>
            </a:extLst>
          </p:cNvPr>
          <p:cNvSpPr txBox="1"/>
          <p:nvPr/>
        </p:nvSpPr>
        <p:spPr>
          <a:xfrm>
            <a:off x="3929114" y="1009002"/>
            <a:ext cx="1762125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producer.sh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1FE2F-68C4-47DD-EDA7-4A5D3F65BC15}"/>
              </a:ext>
            </a:extLst>
          </p:cNvPr>
          <p:cNvSpPr txBox="1"/>
          <p:nvPr/>
        </p:nvSpPr>
        <p:spPr>
          <a:xfrm>
            <a:off x="3943350" y="4351131"/>
            <a:ext cx="2152650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consumer.sh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B5F69-9802-B128-388C-FC0731187BC0}"/>
              </a:ext>
            </a:extLst>
          </p:cNvPr>
          <p:cNvSpPr txBox="1"/>
          <p:nvPr/>
        </p:nvSpPr>
        <p:spPr>
          <a:xfrm>
            <a:off x="84840" y="639670"/>
            <a:ext cx="3686174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producer_consumer</a:t>
            </a:r>
            <a:r>
              <a:rPr lang="en-US" dirty="0"/>
              <a:t>.sh</a:t>
            </a:r>
          </a:p>
        </p:txBody>
      </p:sp>
    </p:spTree>
    <p:extLst>
      <p:ext uri="{BB962C8B-B14F-4D97-AF65-F5344CB8AC3E}">
        <p14:creationId xmlns:p14="http://schemas.microsoft.com/office/powerpoint/2010/main" val="165350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DF5A31-0887-CD51-7EA7-6FD07C6D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Agenda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cursului</a:t>
            </a:r>
            <a:endParaRPr lang="en-US" dirty="0"/>
          </a:p>
        </p:txBody>
      </p:sp>
      <p:pic>
        <p:nvPicPr>
          <p:cNvPr id="5" name="Picture 2" descr="http://seminars.usb.ac.ir/Files/math/en-us/Image/topics.jpg">
            <a:extLst>
              <a:ext uri="{FF2B5EF4-FFF2-40B4-BE49-F238E27FC236}">
                <a16:creationId xmlns:a16="http://schemas.microsoft.com/office/drawing/2014/main" id="{5B0F08B0-612C-81C3-4919-BA21A364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13" y="2060576"/>
            <a:ext cx="4002087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99FDC0A-4ECE-3AB2-4B54-43206B1FD6B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819747"/>
            <a:ext cx="8210872" cy="4746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ro-RO" altLang="ro-RO" sz="2600" dirty="0"/>
              <a:t>Probleme de sincronizare;</a:t>
            </a:r>
          </a:p>
          <a:p>
            <a:pPr eaLnBrk="1" hangingPunct="1"/>
            <a:r>
              <a:rPr lang="ro-RO" altLang="ro-RO" sz="2600" dirty="0"/>
              <a:t>Conceptul de blocaj</a:t>
            </a:r>
            <a:r>
              <a:rPr lang="en-US" altLang="ro-RO" sz="2600" dirty="0"/>
              <a:t>;</a:t>
            </a:r>
            <a:endParaRPr lang="ro-RO" altLang="ro-RO" sz="2600" dirty="0"/>
          </a:p>
          <a:p>
            <a:pPr eaLnBrk="1" hangingPunct="1"/>
            <a:r>
              <a:rPr lang="ro-RO" altLang="ro-RO" sz="2600" dirty="0"/>
              <a:t>Resursele și alocarea lor;</a:t>
            </a:r>
            <a:endParaRPr lang="en-US" altLang="ro-RO" sz="2600" dirty="0"/>
          </a:p>
          <a:p>
            <a:pPr eaLnBrk="1" hangingPunct="1"/>
            <a:r>
              <a:rPr lang="ro-RO" altLang="ro-RO" sz="2600" dirty="0"/>
              <a:t>Contextul apariției unui blocaj</a:t>
            </a:r>
            <a:r>
              <a:rPr lang="en-US" altLang="ro-RO" sz="2600" dirty="0"/>
              <a:t>;</a:t>
            </a:r>
          </a:p>
          <a:p>
            <a:pPr eaLnBrk="1" hangingPunct="1"/>
            <a:r>
              <a:rPr lang="ro-RO" altLang="ro-RO" sz="2600" dirty="0"/>
              <a:t>Condiții de apariție a unui blocaj</a:t>
            </a:r>
            <a:r>
              <a:rPr lang="en-US" altLang="ro-RO" sz="2600" dirty="0"/>
              <a:t>;</a:t>
            </a:r>
          </a:p>
          <a:p>
            <a:pPr eaLnBrk="1" hangingPunct="1"/>
            <a:r>
              <a:rPr lang="ro-RO" altLang="ro-RO" sz="2600" dirty="0"/>
              <a:t>Exemple de blocaje</a:t>
            </a:r>
            <a:r>
              <a:rPr lang="en-US" altLang="ro-RO" sz="2600" dirty="0"/>
              <a:t>;</a:t>
            </a:r>
            <a:endParaRPr lang="ro-RO" altLang="ro-RO" sz="2600" dirty="0"/>
          </a:p>
          <a:p>
            <a:pPr eaLnBrk="1" hangingPunct="1"/>
            <a:r>
              <a:rPr lang="ro-RO" altLang="ro-RO" sz="2600" dirty="0"/>
              <a:t>Tehnici de evitare a blocajelor;</a:t>
            </a:r>
          </a:p>
          <a:p>
            <a:pPr eaLnBrk="1" hangingPunct="1"/>
            <a:r>
              <a:rPr lang="ro-RO" altLang="ro-RO" sz="2600" dirty="0"/>
              <a:t>Rezolvarea blocajelor;</a:t>
            </a:r>
          </a:p>
          <a:p>
            <a:pPr eaLnBrk="1" hangingPunct="1"/>
            <a:r>
              <a:rPr lang="ro-RO" altLang="ro-RO" sz="2600" dirty="0"/>
              <a:t>Prevenirea blocajelor.</a:t>
            </a:r>
            <a:endParaRPr lang="en-US" altLang="ro-RO" sz="2600" dirty="0"/>
          </a:p>
        </p:txBody>
      </p:sp>
    </p:spTree>
    <p:extLst>
      <p:ext uri="{BB962C8B-B14F-4D97-AF65-F5344CB8AC3E}">
        <p14:creationId xmlns:p14="http://schemas.microsoft.com/office/powerpoint/2010/main" val="29598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Problema scriitor / cititor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și soluționarea acesteia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83432"/>
            <a:ext cx="6275275" cy="505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200" dirty="0"/>
              <a:t>Propus</a:t>
            </a:r>
            <a:r>
              <a:rPr lang="en-US" altLang="ro-RO" sz="2200" dirty="0"/>
              <a:t>ă</a:t>
            </a:r>
            <a:r>
              <a:rPr lang="vi-VN" altLang="ro-RO" sz="2200" dirty="0"/>
              <a:t> de Courtois în 1971;</a:t>
            </a:r>
          </a:p>
          <a:p>
            <a:pPr eaLnBrk="1" hangingPunct="1"/>
            <a:r>
              <a:rPr lang="vi-VN" altLang="ro-RO" sz="2200" dirty="0"/>
              <a:t>Modelează accesul la o bază de date;</a:t>
            </a:r>
          </a:p>
          <a:p>
            <a:pPr eaLnBrk="1" hangingPunct="1"/>
            <a:r>
              <a:rPr lang="vi-VN" altLang="ro-RO" sz="2200" dirty="0"/>
              <a:t>Avem o bază de date mare (de exemplu sistemul de rezervare a biletelor de avion) și mai multe procese care doresc să scrie sau să citească în / din baza de date;</a:t>
            </a:r>
          </a:p>
          <a:p>
            <a:pPr eaLnBrk="1" hangingPunct="1"/>
            <a:r>
              <a:rPr lang="vi-VN" altLang="ro-RO" sz="2200" dirty="0"/>
              <a:t>Se acceptă posibilitate ca mai multe procese să citească deodată, dar dacă un proces accesează pentru scriere nici un alt proces nu poate accesa nici pentru scriere, nici pentru citire</a:t>
            </a:r>
            <a:r>
              <a:rPr lang="en-US" altLang="ro-RO" sz="2200" dirty="0"/>
              <a:t>.</a:t>
            </a:r>
            <a:endParaRPr lang="vi-VN" altLang="ro-RO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F7A26-6F73-5FA7-9CBE-81A4F32F75B8}"/>
              </a:ext>
            </a:extLst>
          </p:cNvPr>
          <p:cNvSpPr txBox="1"/>
          <p:nvPr/>
        </p:nvSpPr>
        <p:spPr>
          <a:xfrm>
            <a:off x="6205242" y="2967335"/>
            <a:ext cx="2853858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semaphore </a:t>
            </a:r>
            <a:r>
              <a:rPr lang="en-US" dirty="0" err="1"/>
              <a:t>countLock</a:t>
            </a:r>
            <a:r>
              <a:rPr lang="en-US" dirty="0"/>
              <a:t>(1);</a:t>
            </a:r>
          </a:p>
          <a:p>
            <a:r>
              <a:rPr lang="en-US" dirty="0"/>
              <a:t>semaphore </a:t>
            </a:r>
            <a:r>
              <a:rPr lang="en-US" dirty="0" err="1"/>
              <a:t>resourceLock</a:t>
            </a:r>
            <a:r>
              <a:rPr lang="en-US" dirty="0"/>
              <a:t>(1);</a:t>
            </a:r>
          </a:p>
          <a:p>
            <a:r>
              <a:rPr lang="en-US" dirty="0"/>
              <a:t>count = 0;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65F4F-C889-2B49-80F6-4B19E1ACEA13}"/>
              </a:ext>
            </a:extLst>
          </p:cNvPr>
          <p:cNvSpPr txBox="1"/>
          <p:nvPr/>
        </p:nvSpPr>
        <p:spPr>
          <a:xfrm>
            <a:off x="9158688" y="1640475"/>
            <a:ext cx="2956259" cy="50783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reader() {</a:t>
            </a:r>
          </a:p>
          <a:p>
            <a:r>
              <a:rPr lang="en-US" dirty="0"/>
              <a:t>     while (true) {</a:t>
            </a:r>
          </a:p>
          <a:p>
            <a:r>
              <a:rPr lang="en-US" dirty="0"/>
              <a:t>          down(</a:t>
            </a:r>
            <a:r>
              <a:rPr lang="en-US" dirty="0" err="1"/>
              <a:t>countLock</a:t>
            </a:r>
            <a:r>
              <a:rPr lang="en-US" dirty="0"/>
              <a:t>);</a:t>
            </a:r>
          </a:p>
          <a:p>
            <a:r>
              <a:rPr lang="en-US" dirty="0"/>
              <a:t>          count++;</a:t>
            </a:r>
          </a:p>
          <a:p>
            <a:r>
              <a:rPr lang="en-US" dirty="0"/>
              <a:t>          if (count == 1) {</a:t>
            </a:r>
          </a:p>
          <a:p>
            <a:r>
              <a:rPr lang="en-US" dirty="0"/>
              <a:t>               down(</a:t>
            </a:r>
            <a:r>
              <a:rPr lang="en-US" dirty="0" err="1"/>
              <a:t>resourceLock</a:t>
            </a:r>
            <a:r>
              <a:rPr lang="en-US" dirty="0"/>
              <a:t>);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  up(</a:t>
            </a:r>
            <a:r>
              <a:rPr lang="en-US" dirty="0" err="1"/>
              <a:t>countLock</a:t>
            </a:r>
            <a:r>
              <a:rPr lang="en-US" dirty="0"/>
              <a:t>);</a:t>
            </a:r>
          </a:p>
          <a:p>
            <a:r>
              <a:rPr lang="en-US" dirty="0"/>
              <a:t>          buffer = read();</a:t>
            </a:r>
          </a:p>
          <a:p>
            <a:r>
              <a:rPr lang="en-US" dirty="0"/>
              <a:t>          down(</a:t>
            </a:r>
            <a:r>
              <a:rPr lang="en-US" dirty="0" err="1"/>
              <a:t>countLock</a:t>
            </a:r>
            <a:r>
              <a:rPr lang="en-US" dirty="0"/>
              <a:t>);</a:t>
            </a:r>
          </a:p>
          <a:p>
            <a:r>
              <a:rPr lang="en-US" dirty="0"/>
              <a:t>          count--;</a:t>
            </a:r>
          </a:p>
          <a:p>
            <a:r>
              <a:rPr lang="en-US" dirty="0"/>
              <a:t>          if (count == 0) {</a:t>
            </a:r>
          </a:p>
          <a:p>
            <a:r>
              <a:rPr lang="en-US" dirty="0"/>
              <a:t>               up(</a:t>
            </a:r>
            <a:r>
              <a:rPr lang="en-US" dirty="0" err="1"/>
              <a:t>resourceLock</a:t>
            </a:r>
            <a:r>
              <a:rPr lang="en-US" dirty="0"/>
              <a:t>);</a:t>
            </a:r>
          </a:p>
          <a:p>
            <a:r>
              <a:rPr lang="en-US" dirty="0"/>
              <a:t>          }</a:t>
            </a:r>
          </a:p>
          <a:p>
            <a:r>
              <a:rPr lang="en-US" dirty="0"/>
              <a:t>          up(</a:t>
            </a:r>
            <a:r>
              <a:rPr lang="en-US" dirty="0" err="1"/>
              <a:t>countLock</a:t>
            </a:r>
            <a:r>
              <a:rPr lang="en-US" dirty="0"/>
              <a:t>);</a:t>
            </a:r>
          </a:p>
          <a:p>
            <a:r>
              <a:rPr lang="en-US" dirty="0"/>
              <a:t>          process(buffer);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F977A-7E1F-B4EF-A698-64042B8561AE}"/>
              </a:ext>
            </a:extLst>
          </p:cNvPr>
          <p:cNvSpPr txBox="1"/>
          <p:nvPr/>
        </p:nvSpPr>
        <p:spPr>
          <a:xfrm>
            <a:off x="6639142" y="4012487"/>
            <a:ext cx="2419958" cy="17543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writer() {</a:t>
            </a:r>
          </a:p>
          <a:p>
            <a:r>
              <a:rPr lang="en-US" dirty="0"/>
              <a:t>     buffer = prepare();</a:t>
            </a:r>
          </a:p>
          <a:p>
            <a:r>
              <a:rPr lang="en-US" dirty="0"/>
              <a:t>     down(</a:t>
            </a:r>
            <a:r>
              <a:rPr lang="en-US" dirty="0" err="1"/>
              <a:t>resourceLock</a:t>
            </a:r>
            <a:r>
              <a:rPr lang="en-US" dirty="0"/>
              <a:t>);</a:t>
            </a:r>
          </a:p>
          <a:p>
            <a:r>
              <a:rPr lang="en-US" dirty="0"/>
              <a:t>     write(buffer);</a:t>
            </a:r>
          </a:p>
          <a:p>
            <a:r>
              <a:rPr lang="en-US" dirty="0"/>
              <a:t>     up(</a:t>
            </a:r>
            <a:r>
              <a:rPr lang="en-US" dirty="0" err="1"/>
              <a:t>resourceLock</a:t>
            </a:r>
            <a:r>
              <a:rPr lang="en-US" dirty="0"/>
              <a:t>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77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scriitor / cititor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1A7C5E-2431-EE25-8554-A8A625FC1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0" y="1341521"/>
            <a:ext cx="5077294" cy="540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5271C1-9631-5119-26F2-6EF0DB4C4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816" y="3429000"/>
            <a:ext cx="6787674" cy="329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7332E-5FFA-9510-64A1-C3C92A9B5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5332" y="1451113"/>
            <a:ext cx="2939201" cy="2887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Demo">
            <a:extLst>
              <a:ext uri="{FF2B5EF4-FFF2-40B4-BE49-F238E27FC236}">
                <a16:creationId xmlns:a16="http://schemas.microsoft.com/office/drawing/2014/main" id="{07067753-6FA3-2D50-B424-4D38B5806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064" y="1218855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of a cup of coffee&#10;&#10;Description automatically generated">
            <a:extLst>
              <a:ext uri="{FF2B5EF4-FFF2-40B4-BE49-F238E27FC236}">
                <a16:creationId xmlns:a16="http://schemas.microsoft.com/office/drawing/2014/main" id="{3CA3915A-CD48-F15F-3941-8B5894D14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65" y="953940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78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scriitor / citator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397A2E-8A77-F7E2-467E-9FAD9B64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2" y="1990239"/>
            <a:ext cx="5849594" cy="47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94E6C4-1CF0-6210-1689-AE88C72D5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96547"/>
            <a:ext cx="5932194" cy="4507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Demo">
            <a:extLst>
              <a:ext uri="{FF2B5EF4-FFF2-40B4-BE49-F238E27FC236}">
                <a16:creationId xmlns:a16="http://schemas.microsoft.com/office/drawing/2014/main" id="{E872F683-0B60-62E7-A821-E5AD28C26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049" y="274948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of a cup of coffee&#10;&#10;Description automatically generated">
            <a:extLst>
              <a:ext uri="{FF2B5EF4-FFF2-40B4-BE49-F238E27FC236}">
                <a16:creationId xmlns:a16="http://schemas.microsoft.com/office/drawing/2014/main" id="{4D03E4D1-CEA4-97D3-FEC9-22C6BB56C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050" y="2484566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000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Problema bărbierului adormit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20151"/>
            <a:ext cx="8392562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400" dirty="0"/>
              <a:t>Într-o frizerie există:</a:t>
            </a:r>
          </a:p>
          <a:p>
            <a:pPr lvl="1" eaLnBrk="1" hangingPunct="1"/>
            <a:r>
              <a:rPr lang="vi-VN" altLang="ro-RO" sz="2200" dirty="0"/>
              <a:t>1 frizer;</a:t>
            </a:r>
          </a:p>
          <a:p>
            <a:pPr lvl="1" eaLnBrk="1" hangingPunct="1"/>
            <a:r>
              <a:rPr lang="vi-VN" altLang="ro-RO" sz="2200" dirty="0"/>
              <a:t>1 scaun pentru frizer;</a:t>
            </a:r>
          </a:p>
          <a:p>
            <a:pPr lvl="1" eaLnBrk="1" hangingPunct="1"/>
            <a:r>
              <a:rPr lang="vi-VN" altLang="ro-RO" sz="2200" dirty="0"/>
              <a:t>n scaune pentru clienți care așteaptă.</a:t>
            </a:r>
          </a:p>
          <a:p>
            <a:pPr eaLnBrk="1" hangingPunct="1"/>
            <a:r>
              <a:rPr lang="vi-VN" altLang="ro-RO" sz="2400" dirty="0"/>
              <a:t>Când nu sunt clienți care așteaptă frizerul stă pe scaunul lui și doarme; </a:t>
            </a:r>
          </a:p>
          <a:p>
            <a:pPr eaLnBrk="1" hangingPunct="1"/>
            <a:r>
              <a:rPr lang="vi-VN" altLang="ro-RO" sz="2400" dirty="0"/>
              <a:t>Când apare un client, aceasta va trebuie să trezească frizerul;</a:t>
            </a:r>
          </a:p>
          <a:p>
            <a:pPr eaLnBrk="1" hangingPunct="1"/>
            <a:r>
              <a:rPr lang="vi-VN" altLang="ro-RO" sz="2400" dirty="0"/>
              <a:t>Dacă mai apare un client în timp ce frizerul tunde un client, aceasta va trebui să aștepte pe un scaun, dacă este liber unul, sau va părăsi frizeria.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0C270-13CD-6D02-FC59-779DF21E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364" y="2489990"/>
            <a:ext cx="3663636" cy="31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6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bărbierului adormit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C117D-13CC-9CE6-9719-BBD922F19B1E}"/>
              </a:ext>
            </a:extLst>
          </p:cNvPr>
          <p:cNvSpPr txBox="1"/>
          <p:nvPr/>
        </p:nvSpPr>
        <p:spPr>
          <a:xfrm>
            <a:off x="6839554" y="1919388"/>
            <a:ext cx="2826415" cy="12003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int </a:t>
            </a:r>
            <a:r>
              <a:rPr lang="en-US" dirty="0" err="1"/>
              <a:t>freeChairs</a:t>
            </a:r>
            <a:r>
              <a:rPr lang="en-US" dirty="0"/>
              <a:t> = 0;</a:t>
            </a:r>
          </a:p>
          <a:p>
            <a:r>
              <a:rPr lang="en-US" dirty="0"/>
              <a:t>semaphore clients(0);</a:t>
            </a:r>
          </a:p>
          <a:p>
            <a:r>
              <a:rPr lang="en-US" dirty="0"/>
              <a:t>semaphore </a:t>
            </a:r>
            <a:r>
              <a:rPr lang="en-US" dirty="0" err="1"/>
              <a:t>barberReady</a:t>
            </a:r>
            <a:r>
              <a:rPr lang="en-US" dirty="0"/>
              <a:t>(0);</a:t>
            </a:r>
          </a:p>
          <a:p>
            <a:r>
              <a:rPr lang="en-US" dirty="0"/>
              <a:t>semaphore chair(1);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482D0-24A1-ABA7-69F0-4CD0B0C4B0F0}"/>
              </a:ext>
            </a:extLst>
          </p:cNvPr>
          <p:cNvSpPr txBox="1"/>
          <p:nvPr/>
        </p:nvSpPr>
        <p:spPr>
          <a:xfrm>
            <a:off x="187644" y="1757806"/>
            <a:ext cx="6523452" cy="286232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barber() {</a:t>
            </a:r>
          </a:p>
          <a:p>
            <a:r>
              <a:rPr lang="en-US" dirty="0"/>
              <a:t>     while (true) {</a:t>
            </a:r>
          </a:p>
          <a:p>
            <a:r>
              <a:rPr lang="en-US" dirty="0"/>
              <a:t>          </a:t>
            </a:r>
            <a:r>
              <a:rPr lang="en-US" dirty="0" err="1"/>
              <a:t>clients.acquire</a:t>
            </a:r>
            <a:r>
              <a:rPr lang="en-US" dirty="0"/>
              <a:t>(); // se </a:t>
            </a:r>
            <a:r>
              <a:rPr lang="en-US" dirty="0" err="1"/>
              <a:t>caută</a:t>
            </a:r>
            <a:r>
              <a:rPr lang="en-US" dirty="0"/>
              <a:t> client,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există</a:t>
            </a:r>
            <a:r>
              <a:rPr lang="en-US" dirty="0"/>
              <a:t>,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chemat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chiar.acquire</a:t>
            </a:r>
            <a:r>
              <a:rPr lang="en-US" dirty="0"/>
              <a:t>(); // are client</a:t>
            </a:r>
          </a:p>
          <a:p>
            <a:r>
              <a:rPr lang="en-US" dirty="0"/>
              <a:t>          </a:t>
            </a:r>
            <a:r>
              <a:rPr lang="en-US" dirty="0" err="1"/>
              <a:t>freeChairs</a:t>
            </a:r>
            <a:r>
              <a:rPr lang="en-US" dirty="0"/>
              <a:t>++; // </a:t>
            </a:r>
            <a:r>
              <a:rPr lang="en-US" dirty="0" err="1"/>
              <a:t>scaun</a:t>
            </a:r>
            <a:r>
              <a:rPr lang="en-US" dirty="0"/>
              <a:t> </a:t>
            </a:r>
            <a:r>
              <a:rPr lang="en-US" dirty="0" err="1"/>
              <a:t>eliberat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barberReady.release</a:t>
            </a:r>
            <a:r>
              <a:rPr lang="en-US" dirty="0"/>
              <a:t>(); // </a:t>
            </a:r>
            <a:r>
              <a:rPr lang="en-US" dirty="0" err="1"/>
              <a:t>frizerul</a:t>
            </a:r>
            <a:r>
              <a:rPr lang="en-US" dirty="0"/>
              <a:t> e </a:t>
            </a:r>
            <a:r>
              <a:rPr lang="en-US" dirty="0" err="1"/>
              <a:t>gata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tundă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cutCustomerHair</a:t>
            </a:r>
            <a:r>
              <a:rPr lang="en-US" dirty="0"/>
              <a:t>(); // </a:t>
            </a:r>
            <a:r>
              <a:rPr lang="en-US" dirty="0" err="1"/>
              <a:t>frizerul</a:t>
            </a:r>
            <a:r>
              <a:rPr lang="en-US" dirty="0"/>
              <a:t> </a:t>
            </a:r>
            <a:r>
              <a:rPr lang="en-US" dirty="0" err="1"/>
              <a:t>tunde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/>
              <a:t>chair.release</a:t>
            </a:r>
            <a:r>
              <a:rPr lang="en-US" dirty="0"/>
              <a:t>(); // nu </a:t>
            </a:r>
            <a:r>
              <a:rPr lang="en-US" dirty="0" err="1"/>
              <a:t>mai</a:t>
            </a:r>
            <a:r>
              <a:rPr lang="en-US" dirty="0"/>
              <a:t> are client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15DF6-DE43-AB1F-FA8F-93B4674D6538}"/>
              </a:ext>
            </a:extLst>
          </p:cNvPr>
          <p:cNvSpPr txBox="1"/>
          <p:nvPr/>
        </p:nvSpPr>
        <p:spPr>
          <a:xfrm>
            <a:off x="5766751" y="3281299"/>
            <a:ext cx="6237605" cy="34163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client(id) {</a:t>
            </a:r>
          </a:p>
          <a:p>
            <a:r>
              <a:rPr lang="en-US" dirty="0"/>
              <a:t>     while (true) {</a:t>
            </a:r>
          </a:p>
          <a:p>
            <a:r>
              <a:rPr lang="en-US" dirty="0"/>
              <a:t>          </a:t>
            </a:r>
            <a:r>
              <a:rPr lang="en-US" dirty="0" err="1"/>
              <a:t>chairs.acquire</a:t>
            </a:r>
            <a:r>
              <a:rPr lang="en-US" dirty="0"/>
              <a:t>() ; // vine un client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caută</a:t>
            </a:r>
            <a:r>
              <a:rPr lang="en-US" dirty="0"/>
              <a:t> un </a:t>
            </a:r>
            <a:r>
              <a:rPr lang="en-US" dirty="0" err="1"/>
              <a:t>scaun</a:t>
            </a:r>
            <a:r>
              <a:rPr lang="en-US" dirty="0"/>
              <a:t> liber</a:t>
            </a:r>
          </a:p>
          <a:p>
            <a:r>
              <a:rPr lang="en-US" dirty="0"/>
              <a:t>          if (</a:t>
            </a:r>
            <a:r>
              <a:rPr lang="en-US" dirty="0" err="1"/>
              <a:t>freeChairs</a:t>
            </a:r>
            <a:r>
              <a:rPr lang="en-US" dirty="0"/>
              <a:t> &gt; 0) {</a:t>
            </a:r>
          </a:p>
          <a:p>
            <a:r>
              <a:rPr lang="en-US" dirty="0"/>
              <a:t>               </a:t>
            </a:r>
            <a:r>
              <a:rPr lang="en-US" dirty="0" err="1"/>
              <a:t>freeChairs</a:t>
            </a:r>
            <a:r>
              <a:rPr lang="en-US" dirty="0"/>
              <a:t>--; // </a:t>
            </a: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ocupă</a:t>
            </a:r>
            <a:r>
              <a:rPr lang="en-US" dirty="0"/>
              <a:t> un </a:t>
            </a:r>
            <a:r>
              <a:rPr lang="en-US" dirty="0" err="1"/>
              <a:t>scaun</a:t>
            </a:r>
            <a:r>
              <a:rPr lang="en-US" dirty="0"/>
              <a:t> liber</a:t>
            </a:r>
          </a:p>
          <a:p>
            <a:r>
              <a:rPr lang="en-US" dirty="0"/>
              <a:t>               </a:t>
            </a:r>
            <a:r>
              <a:rPr lang="en-US" dirty="0" err="1"/>
              <a:t>clients.release</a:t>
            </a:r>
            <a:r>
              <a:rPr lang="en-US" dirty="0"/>
              <a:t>(); // </a:t>
            </a:r>
            <a:r>
              <a:rPr lang="en-US" dirty="0" err="1"/>
              <a:t>bărbierul</a:t>
            </a:r>
            <a:r>
              <a:rPr lang="en-US" dirty="0"/>
              <a:t> </a:t>
            </a:r>
            <a:r>
              <a:rPr lang="en-US" dirty="0" err="1"/>
              <a:t>știe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s-a </a:t>
            </a:r>
            <a:r>
              <a:rPr lang="en-US" dirty="0" err="1"/>
              <a:t>ocupat</a:t>
            </a:r>
            <a:r>
              <a:rPr lang="en-US" dirty="0"/>
              <a:t> un </a:t>
            </a:r>
            <a:r>
              <a:rPr lang="en-US" dirty="0" err="1"/>
              <a:t>scaun</a:t>
            </a:r>
            <a:endParaRPr lang="en-US" dirty="0"/>
          </a:p>
          <a:p>
            <a:r>
              <a:rPr lang="en-US" dirty="0"/>
              <a:t>               </a:t>
            </a:r>
            <a:r>
              <a:rPr lang="en-US" dirty="0" err="1"/>
              <a:t>barberReady.acquire</a:t>
            </a:r>
            <a:r>
              <a:rPr lang="en-US" dirty="0"/>
              <a:t>(); // </a:t>
            </a: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își</a:t>
            </a:r>
            <a:r>
              <a:rPr lang="en-US" dirty="0"/>
              <a:t> </a:t>
            </a:r>
            <a:r>
              <a:rPr lang="en-US" dirty="0" err="1"/>
              <a:t>așteaptă</a:t>
            </a:r>
            <a:r>
              <a:rPr lang="en-US" dirty="0"/>
              <a:t>  </a:t>
            </a:r>
            <a:r>
              <a:rPr lang="en-US" dirty="0" err="1"/>
              <a:t>rândul</a:t>
            </a:r>
            <a:endParaRPr lang="en-US" dirty="0"/>
          </a:p>
          <a:p>
            <a:r>
              <a:rPr lang="en-US" dirty="0"/>
              <a:t>         } else {</a:t>
            </a:r>
          </a:p>
          <a:p>
            <a:r>
              <a:rPr lang="en-US" dirty="0"/>
              <a:t>              </a:t>
            </a:r>
            <a:r>
              <a:rPr lang="en-US" dirty="0" err="1"/>
              <a:t>chairs.release</a:t>
            </a:r>
            <a:r>
              <a:rPr lang="en-US" dirty="0"/>
              <a:t>(); // nu sunt </a:t>
            </a:r>
            <a:r>
              <a:rPr lang="en-US" dirty="0" err="1"/>
              <a:t>scaune</a:t>
            </a:r>
            <a:r>
              <a:rPr lang="en-US" dirty="0"/>
              <a:t> </a:t>
            </a:r>
            <a:r>
              <a:rPr lang="en-US" dirty="0" err="1"/>
              <a:t>libere</a:t>
            </a:r>
            <a:r>
              <a:rPr lang="en-US" dirty="0"/>
              <a:t>, </a:t>
            </a:r>
            <a:r>
              <a:rPr lang="en-US" dirty="0" err="1"/>
              <a:t>clientul</a:t>
            </a:r>
            <a:r>
              <a:rPr lang="en-US" dirty="0"/>
              <a:t> </a:t>
            </a:r>
            <a:r>
              <a:rPr lang="en-US" dirty="0" err="1"/>
              <a:t>pleacă</a:t>
            </a:r>
            <a:endParaRPr lang="en-US" dirty="0"/>
          </a:p>
          <a:p>
            <a:r>
              <a:rPr lang="en-US" dirty="0"/>
              <a:t>         }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32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bărbierului adormit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3B46A-D426-809F-6787-EDF4D19E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90" y="1341521"/>
            <a:ext cx="6694232" cy="528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5CE6F-3932-62FE-D7C8-E065E850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373" y="1301764"/>
            <a:ext cx="7461915" cy="3926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DD90DCD2-5013-056A-F45D-D9C3F4A6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630" y="4737307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B0BA1984-1E7E-BE79-9D36-7F8C09C20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31" y="4472392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2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0369-B00B-AE2C-DCF7-F525A9F3B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950D-8EF2-3358-2E93-CD57B4F1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bărbierului adormit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C2E428-5AA4-606E-1FA0-E72F6B7C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99" y="1448944"/>
            <a:ext cx="7687305" cy="5245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0A2E5-DF20-78C4-FC9E-45A79D541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02" y="1469741"/>
            <a:ext cx="3802867" cy="522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emo">
            <a:extLst>
              <a:ext uri="{FF2B5EF4-FFF2-40B4-BE49-F238E27FC236}">
                <a16:creationId xmlns:a16="http://schemas.microsoft.com/office/drawing/2014/main" id="{7359DA97-563E-8A6E-3D9C-41B242B6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630" y="4737307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logo of a cup of coffee&#10;&#10;Description automatically generated">
            <a:extLst>
              <a:ext uri="{FF2B5EF4-FFF2-40B4-BE49-F238E27FC236}">
                <a16:creationId xmlns:a16="http://schemas.microsoft.com/office/drawing/2014/main" id="{EC6D38EC-747B-96FD-2C3F-B540C51BF1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631" y="4472392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06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CFC3-11E5-F8D1-8C4E-2FA15DF8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4689-0487-2233-4614-26C3B5AD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bărbierului adormit</a:t>
            </a:r>
            <a:r>
              <a:rPr lang="en-US" altLang="ro-RO" sz="4800" dirty="0">
                <a:solidFill>
                  <a:schemeClr val="bg1"/>
                </a:solidFill>
              </a:rPr>
              <a:t> (III)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C7FD7-06BB-B04C-2568-2930B97F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0" y="2833433"/>
            <a:ext cx="8962728" cy="3807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FC3A2-3678-EDA9-C37A-EC7A90045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05" y="1878106"/>
            <a:ext cx="3521381" cy="342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emo">
            <a:extLst>
              <a:ext uri="{FF2B5EF4-FFF2-40B4-BE49-F238E27FC236}">
                <a16:creationId xmlns:a16="http://schemas.microsoft.com/office/drawing/2014/main" id="{4E1B0825-9A67-9311-954E-3DB8C8E02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049" y="469742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logo of a cup of coffee&#10;&#10;Description automatically generated">
            <a:extLst>
              <a:ext uri="{FF2B5EF4-FFF2-40B4-BE49-F238E27FC236}">
                <a16:creationId xmlns:a16="http://schemas.microsoft.com/office/drawing/2014/main" id="{76252D86-83D7-FB97-14FA-12530C16CB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50" y="4432506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0648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Conceptul de blocaj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CDA73-B1E4-DE9A-B6D0-B1D2C4A8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17" y="2963619"/>
            <a:ext cx="4223636" cy="24135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854289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600" dirty="0"/>
              <a:t>Blocajele sunt stări ale proceselor în care un proces așteaptă ca alt proces, sau chiar el însuși, să elibereze o resursă de care are nevoie pentru a-și putea continua execuția.</a:t>
            </a:r>
          </a:p>
          <a:p>
            <a:pPr eaLnBrk="1" hangingPunct="1"/>
            <a:r>
              <a:rPr lang="ro-RO" altLang="ro-RO" sz="2600" dirty="0"/>
              <a:t>Exemple de blocaje în lumea reală:</a:t>
            </a:r>
          </a:p>
          <a:p>
            <a:pPr lvl="1" eaLnBrk="1" hangingPunct="1"/>
            <a:r>
              <a:rPr lang="ro-RO" altLang="ro-RO" sz="2400" dirty="0"/>
              <a:t>E nevoie de bani pentru a face bani;</a:t>
            </a:r>
          </a:p>
          <a:p>
            <a:pPr lvl="1" eaLnBrk="1" hangingPunct="1"/>
            <a:r>
              <a:rPr lang="ro-RO" altLang="ro-RO" sz="2400" dirty="0"/>
              <a:t>Nu te poți angaja fără experienţă, dar nu poţi avea experienţă dacă nu te angajezi.</a:t>
            </a:r>
          </a:p>
          <a:p>
            <a:pPr eaLnBrk="1" hangingPunct="1"/>
            <a:r>
              <a:rPr lang="ro-RO" altLang="ro-RO" sz="2600" dirty="0"/>
              <a:t>Cauza blocajelor: fiecare proces are nevoie de ce oferă alt proces, fapt care are ca rezultat partajarea resurselor (memorie, echipamente, legături de comunicaţie, etc).</a:t>
            </a:r>
          </a:p>
        </p:txBody>
      </p:sp>
    </p:spTree>
    <p:extLst>
      <p:ext uri="{BB962C8B-B14F-4D97-AF65-F5344CB8AC3E}">
        <p14:creationId xmlns:p14="http://schemas.microsoft.com/office/powerpoint/2010/main" val="409771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Conceptul de blocaj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854289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600" dirty="0"/>
              <a:t>Definiția formală:</a:t>
            </a:r>
            <a:endParaRPr lang="ro-RO" altLang="ro-RO" sz="2600" dirty="0"/>
          </a:p>
          <a:p>
            <a:pPr lvl="1" eaLnBrk="1" hangingPunct="1"/>
            <a:r>
              <a:rPr lang="ro-RO" altLang="ro-RO" sz="2400" dirty="0"/>
              <a:t>O mulțime de procese se află într-un blocaj, dacă fiecare proces din mulțime așteaptă cel puțin un eveniment care poate fi generat de un alt proces din mulțime;</a:t>
            </a:r>
          </a:p>
          <a:p>
            <a:pPr lvl="1" eaLnBrk="1" hangingPunct="1"/>
            <a:r>
              <a:rPr lang="ro-RO" altLang="ro-RO" sz="2400" dirty="0"/>
              <a:t>De</a:t>
            </a:r>
            <a:r>
              <a:rPr lang="it-IT" altLang="ro-RO" sz="2400" dirty="0"/>
              <a:t> obicei evenimentul face referire la eliberarea unei resurse</a:t>
            </a:r>
            <a:r>
              <a:rPr lang="ro-RO" altLang="ro-RO" sz="2400" dirty="0"/>
              <a:t>.</a:t>
            </a:r>
            <a:endParaRPr lang="vi-VN" altLang="ro-RO" sz="2400" dirty="0"/>
          </a:p>
          <a:p>
            <a:pPr eaLnBrk="1" hangingPunct="1"/>
            <a:r>
              <a:rPr lang="ro-RO" altLang="ro-RO" sz="2600" dirty="0"/>
              <a:t>În cazul unui blocaj, nici unul din procese nu poate:</a:t>
            </a:r>
          </a:p>
          <a:p>
            <a:pPr lvl="1" eaLnBrk="1" hangingPunct="1"/>
            <a:r>
              <a:rPr lang="ro-RO" altLang="ro-RO" sz="2400" dirty="0"/>
              <a:t>Rula;</a:t>
            </a:r>
            <a:endParaRPr lang="en-US" altLang="ro-RO" sz="2400" dirty="0"/>
          </a:p>
          <a:p>
            <a:pPr lvl="1" eaLnBrk="1" hangingPunct="1"/>
            <a:r>
              <a:rPr lang="ro-RO" altLang="ro-RO" sz="2400" dirty="0"/>
              <a:t>Elibera resurse;</a:t>
            </a:r>
          </a:p>
          <a:p>
            <a:pPr lvl="1" eaLnBrk="1" hangingPunct="1"/>
            <a:r>
              <a:rPr lang="ro-RO" altLang="ro-RO" sz="2400" dirty="0"/>
              <a:t>Trece în starea </a:t>
            </a:r>
            <a:r>
              <a:rPr lang="ro-RO" altLang="ro-RO" sz="2400" b="1" dirty="0"/>
              <a:t>awake.</a:t>
            </a:r>
            <a:endParaRPr lang="en-US" altLang="ro-RO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A3C33-17A1-7E59-C58C-A5992E1E7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79" y="2862481"/>
            <a:ext cx="3481206" cy="366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4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Probleme clasice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de sincronizare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9FBE8-D395-B7B9-3DF0-B0778D08055A}"/>
              </a:ext>
            </a:extLst>
          </p:cNvPr>
          <p:cNvSpPr txBox="1"/>
          <p:nvPr/>
        </p:nvSpPr>
        <p:spPr>
          <a:xfrm>
            <a:off x="696064" y="4723189"/>
            <a:ext cx="218433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/>
              <a:t>Problema</a:t>
            </a:r>
            <a:endParaRPr lang="en-US" sz="2600" dirty="0"/>
          </a:p>
          <a:p>
            <a:pPr algn="ctr"/>
            <a:r>
              <a:rPr lang="en-US" sz="2600" dirty="0" err="1"/>
              <a:t>filozofilor</a:t>
            </a:r>
            <a:endParaRPr lang="en-US" sz="2600" dirty="0"/>
          </a:p>
          <a:p>
            <a:pPr algn="ctr"/>
            <a:r>
              <a:rPr lang="en-US" sz="2600" dirty="0"/>
              <a:t>la </a:t>
            </a:r>
            <a:r>
              <a:rPr lang="en-US" sz="2600" dirty="0" err="1"/>
              <a:t>cină</a:t>
            </a:r>
            <a:endParaRPr lang="en-US" sz="2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5A79D-AA27-0454-E8DD-575411FCD490}"/>
              </a:ext>
            </a:extLst>
          </p:cNvPr>
          <p:cNvSpPr txBox="1"/>
          <p:nvPr/>
        </p:nvSpPr>
        <p:spPr>
          <a:xfrm>
            <a:off x="6470074" y="4710369"/>
            <a:ext cx="18891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/>
              <a:t>Problema</a:t>
            </a:r>
            <a:endParaRPr lang="en-US" sz="2600" dirty="0"/>
          </a:p>
          <a:p>
            <a:pPr algn="ctr"/>
            <a:r>
              <a:rPr lang="en-US" sz="2600" dirty="0" err="1"/>
              <a:t>scriitor</a:t>
            </a:r>
            <a:r>
              <a:rPr lang="en-US" sz="2600" dirty="0"/>
              <a:t> – </a:t>
            </a:r>
            <a:r>
              <a:rPr lang="en-US" sz="2600" dirty="0" err="1"/>
              <a:t>cititor</a:t>
            </a:r>
            <a:endParaRPr lang="en-US" sz="2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90F431-E047-4995-7231-A97BEDD35A5E}"/>
              </a:ext>
            </a:extLst>
          </p:cNvPr>
          <p:cNvSpPr txBox="1"/>
          <p:nvPr/>
        </p:nvSpPr>
        <p:spPr>
          <a:xfrm>
            <a:off x="8664773" y="4684208"/>
            <a:ext cx="25253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/>
              <a:t>Problema</a:t>
            </a:r>
            <a:endParaRPr lang="en-US" sz="2600" dirty="0"/>
          </a:p>
          <a:p>
            <a:pPr algn="ctr"/>
            <a:r>
              <a:rPr lang="en-US" sz="2600" dirty="0" err="1"/>
              <a:t>bărbierului</a:t>
            </a:r>
            <a:endParaRPr lang="en-US" sz="2600" dirty="0"/>
          </a:p>
          <a:p>
            <a:pPr algn="ctr"/>
            <a:r>
              <a:rPr lang="en-US" sz="2600" dirty="0" err="1"/>
              <a:t>ador</a:t>
            </a:r>
            <a:r>
              <a:rPr lang="ro-RO" sz="2600" dirty="0"/>
              <a:t>m</a:t>
            </a:r>
            <a:r>
              <a:rPr lang="en-US" sz="2600" dirty="0"/>
              <a:t>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EB0CE9-4E1C-4AE9-76F6-D127ACEE1A1D}"/>
              </a:ext>
            </a:extLst>
          </p:cNvPr>
          <p:cNvSpPr txBox="1"/>
          <p:nvPr/>
        </p:nvSpPr>
        <p:spPr>
          <a:xfrm>
            <a:off x="3185943" y="4711481"/>
            <a:ext cx="29785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err="1"/>
              <a:t>Problema</a:t>
            </a:r>
            <a:endParaRPr lang="en-US" sz="2600" dirty="0"/>
          </a:p>
          <a:p>
            <a:pPr algn="ctr"/>
            <a:r>
              <a:rPr lang="en-US" sz="2600" dirty="0" err="1"/>
              <a:t>producător</a:t>
            </a:r>
            <a:r>
              <a:rPr lang="en-US" sz="2600" dirty="0"/>
              <a:t> –</a:t>
            </a:r>
          </a:p>
          <a:p>
            <a:pPr algn="ctr"/>
            <a:r>
              <a:rPr lang="en-US" sz="2600" dirty="0" err="1"/>
              <a:t>consumator</a:t>
            </a:r>
            <a:r>
              <a:rPr lang="ro-RO" sz="2600" dirty="0"/>
              <a:t> 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61449-FDB5-598E-F44E-8AF54D5C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73" y="2439030"/>
            <a:ext cx="2525308" cy="21843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934E-3763-E006-CA4C-A477DEB9A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74" y="2465191"/>
            <a:ext cx="1889158" cy="21843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F3EC9-E6AC-A628-F404-600CAC86E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943" y="2465191"/>
            <a:ext cx="2978590" cy="22166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40505B-C36A-2D5D-315A-F4F0A22FE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64" y="2497478"/>
            <a:ext cx="2184338" cy="21843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81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Resursele unui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sistem de calcul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2400" dirty="0" err="1"/>
              <a:t>Resursele</a:t>
            </a:r>
            <a:r>
              <a:rPr lang="en-US" altLang="ro-RO" sz="2400" dirty="0"/>
              <a:t> sunt</a:t>
            </a:r>
            <a:r>
              <a:rPr lang="ro-RO" altLang="ro-RO" sz="2400" dirty="0"/>
              <a:t> entități fizice sau logice dintr-un sistem de calcul care oferă suport pentru functionarea sistemului respecti</a:t>
            </a:r>
            <a:r>
              <a:rPr lang="en-US" altLang="ro-RO" sz="2400" dirty="0"/>
              <a:t>v;</a:t>
            </a:r>
            <a:endParaRPr lang="ro-RO" altLang="ro-RO" sz="2400" dirty="0"/>
          </a:p>
          <a:p>
            <a:pPr eaLnBrk="1" hangingPunct="1"/>
            <a:r>
              <a:rPr lang="ro-RO" altLang="ro-RO" sz="2400" dirty="0"/>
              <a:t>Resurse:</a:t>
            </a:r>
          </a:p>
          <a:p>
            <a:pPr lvl="1" eaLnBrk="1" hangingPunct="1"/>
            <a:r>
              <a:rPr lang="ro-RO" altLang="ro-RO" sz="2200" dirty="0"/>
              <a:t>R</a:t>
            </a:r>
            <a:r>
              <a:rPr lang="it-IT" altLang="ro-RO" sz="2200" dirty="0"/>
              <a:t>eale: </a:t>
            </a:r>
            <a:r>
              <a:rPr lang="ro-RO" altLang="ro-RO" sz="2200" dirty="0"/>
              <a:t>unitatea centrală de prelucrare</a:t>
            </a:r>
            <a:r>
              <a:rPr lang="it-IT" altLang="ro-RO" sz="2200" dirty="0"/>
              <a:t>, memoria intern</a:t>
            </a:r>
            <a:r>
              <a:rPr lang="ro-RO" altLang="ro-RO" sz="2200" dirty="0"/>
              <a:t>ă</a:t>
            </a:r>
            <a:r>
              <a:rPr lang="it-IT" altLang="ro-RO" sz="2200" dirty="0"/>
              <a:t>, echipamentele periferice, sistem</a:t>
            </a:r>
            <a:r>
              <a:rPr lang="ro-RO" altLang="ro-RO" sz="2200" dirty="0"/>
              <a:t>ul</a:t>
            </a:r>
            <a:r>
              <a:rPr lang="it-IT" altLang="ro-RO" sz="2200" dirty="0"/>
              <a:t> de operare, programele utilitare</a:t>
            </a:r>
            <a:r>
              <a:rPr lang="ro-RO" altLang="ro-RO" sz="2200" dirty="0"/>
              <a:t>,</a:t>
            </a:r>
            <a:r>
              <a:rPr lang="it-IT" altLang="ro-RO" sz="2200" dirty="0"/>
              <a:t> etc</a:t>
            </a:r>
            <a:r>
              <a:rPr lang="ro-RO" altLang="ro-RO" sz="2200" dirty="0"/>
              <a:t>.;</a:t>
            </a:r>
          </a:p>
          <a:p>
            <a:pPr lvl="1" eaLnBrk="1" hangingPunct="1"/>
            <a:r>
              <a:rPr lang="ro-RO" altLang="ro-RO" sz="2200" dirty="0"/>
              <a:t>V</a:t>
            </a:r>
            <a:r>
              <a:rPr lang="en-US" altLang="ro-RO" sz="2200" dirty="0" err="1"/>
              <a:t>irtuale</a:t>
            </a:r>
            <a:r>
              <a:rPr lang="en-US" altLang="ro-RO" sz="2200" dirty="0"/>
              <a:t>: </a:t>
            </a:r>
            <a:r>
              <a:rPr lang="en-US" altLang="ro-RO" sz="2200" dirty="0" err="1"/>
              <a:t>memoria</a:t>
            </a:r>
            <a:r>
              <a:rPr lang="en-US" altLang="ro-RO" sz="2200" dirty="0"/>
              <a:t> virtual</a:t>
            </a:r>
            <a:r>
              <a:rPr lang="ro-RO" altLang="ro-RO" sz="2200" dirty="0"/>
              <a:t>ă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echipamentele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periferice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virtuale</a:t>
            </a:r>
            <a:r>
              <a:rPr lang="ro-RO" altLang="ro-RO" sz="2200" dirty="0"/>
              <a:t>.</a:t>
            </a:r>
          </a:p>
          <a:p>
            <a:pPr eaLnBrk="1" hangingPunct="1"/>
            <a:r>
              <a:rPr lang="ro-RO" altLang="ro-RO" sz="2400" dirty="0"/>
              <a:t>Tipul de acces:</a:t>
            </a:r>
          </a:p>
          <a:p>
            <a:pPr lvl="1" eaLnBrk="1" hangingPunct="1"/>
            <a:r>
              <a:rPr lang="ro-RO" altLang="ro-RO" sz="2200" dirty="0"/>
              <a:t>Unic: unitatea centrală de prelucrare, imprimantă, unitatea de bandă magnetică, etc.;</a:t>
            </a:r>
          </a:p>
          <a:p>
            <a:pPr lvl="1" eaLnBrk="1" hangingPunct="1"/>
            <a:r>
              <a:rPr lang="ro-RO" altLang="ro-RO" sz="2200" dirty="0"/>
              <a:t>Multiplu: memoria centrală, multiplexoare, unitatea de disc, procedurile reentrante, etc.</a:t>
            </a:r>
          </a:p>
          <a:p>
            <a:pPr eaLnBrk="1" hangingPunct="1"/>
            <a:r>
              <a:rPr lang="ro-RO" altLang="ro-RO" sz="2400" dirty="0"/>
              <a:t>Persistența în cadrul unei sesiuni sistem:</a:t>
            </a:r>
          </a:p>
          <a:p>
            <a:pPr lvl="1" eaLnBrk="1" hangingPunct="1"/>
            <a:r>
              <a:rPr lang="ro-RO" altLang="ro-RO" sz="2200" dirty="0"/>
              <a:t>P</a:t>
            </a:r>
            <a:r>
              <a:rPr lang="it-IT" altLang="ro-RO" sz="2200" dirty="0"/>
              <a:t>ermanent</a:t>
            </a:r>
            <a:r>
              <a:rPr lang="ro-RO" altLang="ro-RO" sz="2200" dirty="0"/>
              <a:t>ă</a:t>
            </a:r>
            <a:r>
              <a:rPr lang="it-IT" altLang="ro-RO" sz="2200" dirty="0"/>
              <a:t>: </a:t>
            </a:r>
            <a:r>
              <a:rPr lang="ro-RO" altLang="ro-RO" sz="2200" dirty="0"/>
              <a:t>componentele hardware și software;</a:t>
            </a:r>
            <a:endParaRPr lang="it-IT" altLang="ro-RO" sz="2200" dirty="0"/>
          </a:p>
          <a:p>
            <a:pPr lvl="1" eaLnBrk="1" hangingPunct="1"/>
            <a:r>
              <a:rPr lang="ro-RO" altLang="ro-RO" sz="2200" dirty="0"/>
              <a:t>T</a:t>
            </a:r>
            <a:r>
              <a:rPr lang="it-IT" altLang="ro-RO" sz="2200" dirty="0"/>
              <a:t>emporar</a:t>
            </a:r>
            <a:r>
              <a:rPr lang="ro-RO" altLang="ro-RO" sz="2200" dirty="0"/>
              <a:t>ă</a:t>
            </a:r>
            <a:r>
              <a:rPr lang="it-IT" altLang="ro-RO" sz="2200" dirty="0"/>
              <a:t>: mesaje, fi</a:t>
            </a:r>
            <a:r>
              <a:rPr lang="ro-RO" altLang="ro-RO" sz="2200" dirty="0"/>
              <a:t>ș</a:t>
            </a:r>
            <a:r>
              <a:rPr lang="it-IT" altLang="ro-RO" sz="2200" dirty="0"/>
              <a:t>iere temporare (pe care un proces le produce </a:t>
            </a:r>
            <a:r>
              <a:rPr lang="ro-RO" altLang="ro-RO" sz="2200" dirty="0"/>
              <a:t>ș</a:t>
            </a:r>
            <a:r>
              <a:rPr lang="it-IT" altLang="ro-RO" sz="2200" dirty="0"/>
              <a:t>i altul le consum</a:t>
            </a:r>
            <a:r>
              <a:rPr lang="ro-RO" altLang="ro-RO" sz="2200" dirty="0"/>
              <a:t>ă</a:t>
            </a:r>
            <a:r>
              <a:rPr lang="it-IT" altLang="ro-RO" sz="2200" dirty="0"/>
              <a:t>)</a:t>
            </a:r>
            <a:r>
              <a:rPr lang="ro-RO" altLang="ro-RO" sz="2200" dirty="0"/>
              <a:t>.</a:t>
            </a:r>
            <a:endParaRPr lang="it-IT" altLang="ro-RO" sz="2200" dirty="0"/>
          </a:p>
        </p:txBody>
      </p:sp>
    </p:spTree>
    <p:extLst>
      <p:ext uri="{BB962C8B-B14F-4D97-AF65-F5344CB8AC3E}">
        <p14:creationId xmlns:p14="http://schemas.microsoft.com/office/powerpoint/2010/main" val="24976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Alocarea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resurselor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200" dirty="0"/>
              <a:t>În raport cu posibilitatea realocării, resursele pot fi:</a:t>
            </a:r>
          </a:p>
          <a:p>
            <a:pPr lvl="1" eaLnBrk="1" hangingPunct="1"/>
            <a:r>
              <a:rPr lang="ro-RO" altLang="ro-RO" sz="2000" dirty="0"/>
              <a:t>Recuperabile</a:t>
            </a:r>
            <a:r>
              <a:rPr lang="it-IT" altLang="ro-RO" sz="2000" dirty="0"/>
              <a:t>: </a:t>
            </a:r>
            <a:r>
              <a:rPr lang="ro-RO" altLang="ro-RO" sz="2000" dirty="0"/>
              <a:t>unitatea centrală de prelucrare</a:t>
            </a:r>
            <a:r>
              <a:rPr lang="it-IT" altLang="ro-RO" sz="2000" dirty="0"/>
              <a:t>, memoria intern</a:t>
            </a:r>
            <a:r>
              <a:rPr lang="ro-RO" altLang="ro-RO" sz="2000" dirty="0"/>
              <a:t>ă</a:t>
            </a:r>
            <a:r>
              <a:rPr lang="it-IT" altLang="ro-RO" sz="2000" dirty="0"/>
              <a:t>, echipamentele periferice, sistem</a:t>
            </a:r>
            <a:r>
              <a:rPr lang="ro-RO" altLang="ro-RO" sz="2000" dirty="0"/>
              <a:t>ul</a:t>
            </a:r>
            <a:r>
              <a:rPr lang="it-IT" altLang="ro-RO" sz="2000" dirty="0"/>
              <a:t> de operare, programele utilitare</a:t>
            </a:r>
            <a:r>
              <a:rPr lang="ro-RO" altLang="ro-RO" sz="2000" dirty="0"/>
              <a:t>,</a:t>
            </a:r>
            <a:r>
              <a:rPr lang="it-IT" altLang="ro-RO" sz="2000" dirty="0"/>
              <a:t> etc</a:t>
            </a:r>
            <a:r>
              <a:rPr lang="ro-RO" altLang="ro-RO" sz="2000" dirty="0"/>
              <a:t>.;</a:t>
            </a:r>
          </a:p>
          <a:p>
            <a:pPr lvl="1" eaLnBrk="1" hangingPunct="1"/>
            <a:r>
              <a:rPr lang="ro-RO" altLang="ro-RO" sz="2000" dirty="0"/>
              <a:t>Nerecuperabile</a:t>
            </a:r>
            <a:r>
              <a:rPr lang="en-US" altLang="ro-RO" sz="2000" dirty="0"/>
              <a:t>: </a:t>
            </a:r>
            <a:r>
              <a:rPr lang="ro-RO" altLang="ro-RO" sz="2000" dirty="0"/>
              <a:t>timpul procesor, consumabile (toner-ul imprimantei).</a:t>
            </a:r>
          </a:p>
          <a:p>
            <a:pPr eaLnBrk="1" hangingPunct="1"/>
            <a:r>
              <a:rPr lang="ro-RO" altLang="ro-RO" sz="2200" dirty="0"/>
              <a:t>În raport cu posibilitatea alocării echivalente, resusele pot fi:</a:t>
            </a:r>
          </a:p>
          <a:p>
            <a:pPr lvl="1" eaLnBrk="1" hangingPunct="1"/>
            <a:r>
              <a:rPr lang="ro-RO" altLang="ro-RO" sz="2000" dirty="0"/>
              <a:t>Individualizate: procesele solicită o anumită resursă (fișier, port de rețea, etc.);</a:t>
            </a:r>
          </a:p>
          <a:p>
            <a:pPr lvl="1" eaLnBrk="1" hangingPunct="1"/>
            <a:r>
              <a:rPr lang="ro-RO" altLang="ro-RO" sz="2000" dirty="0"/>
              <a:t>Banale: procesele solicită o resursă de un anumit timp, putând primi oricare instanță disponibilă (</a:t>
            </a:r>
            <a:r>
              <a:rPr lang="fr-FR" altLang="ro-RO" sz="2000" dirty="0" err="1"/>
              <a:t>blocurile</a:t>
            </a:r>
            <a:r>
              <a:rPr lang="ro-RO" altLang="ro-RO" sz="2000" dirty="0"/>
              <a:t> </a:t>
            </a:r>
            <a:r>
              <a:rPr lang="fr-FR" altLang="ro-RO" sz="2000" dirty="0"/>
              <a:t>de </a:t>
            </a:r>
            <a:r>
              <a:rPr lang="fr-FR" altLang="ro-RO" sz="2000" dirty="0" err="1"/>
              <a:t>memorie</a:t>
            </a:r>
            <a:r>
              <a:rPr lang="fr-FR" altLang="ro-RO" sz="2000" dirty="0"/>
              <a:t> </a:t>
            </a:r>
            <a:r>
              <a:rPr lang="fr-FR" altLang="ro-RO" sz="2000" dirty="0" err="1"/>
              <a:t>libere</a:t>
            </a:r>
            <a:r>
              <a:rPr lang="ro-RO" altLang="ro-RO" sz="2000" dirty="0"/>
              <a:t>,</a:t>
            </a:r>
            <a:r>
              <a:rPr lang="fr-FR" altLang="ro-RO" sz="2000" dirty="0"/>
              <a:t> </a:t>
            </a:r>
            <a:r>
              <a:rPr lang="fr-FR" altLang="ro-RO" sz="2000" dirty="0" err="1"/>
              <a:t>pistele</a:t>
            </a:r>
            <a:r>
              <a:rPr lang="fr-FR" altLang="ro-RO" sz="2000" dirty="0"/>
              <a:t> </a:t>
            </a:r>
            <a:r>
              <a:rPr lang="fr-FR" altLang="ro-RO" sz="2000" dirty="0" err="1"/>
              <a:t>unui</a:t>
            </a:r>
            <a:r>
              <a:rPr lang="fr-FR" altLang="ro-RO" sz="2000" dirty="0"/>
              <a:t>  disc</a:t>
            </a:r>
            <a:r>
              <a:rPr lang="ro-RO" altLang="ro-RO" sz="2000" dirty="0"/>
              <a:t>, etc.).</a:t>
            </a:r>
          </a:p>
          <a:p>
            <a:pPr eaLnBrk="1" hangingPunct="1"/>
            <a:r>
              <a:rPr lang="ro-RO" altLang="ro-RO" sz="2200" dirty="0"/>
              <a:t>Pentru a gestiona toate aceste feluri de resurse, sistemul de operare folosește informații referitoare la:</a:t>
            </a:r>
          </a:p>
          <a:p>
            <a:pPr lvl="1" eaLnBrk="1" hangingPunct="1"/>
            <a:r>
              <a:rPr lang="ro-RO" altLang="ro-RO" sz="2000" dirty="0"/>
              <a:t>Unitatea de alocare: depinde de natura resursei și de strategia de alocare (pentru memoria centrală, unitatea de alocare este pagina, pentru memoria secundară este unitatea de disc sau pista de disc);</a:t>
            </a:r>
            <a:endParaRPr lang="it-IT" altLang="ro-RO" sz="2000" dirty="0"/>
          </a:p>
          <a:p>
            <a:pPr lvl="1" eaLnBrk="1" hangingPunct="1"/>
            <a:r>
              <a:rPr lang="ro-RO" altLang="ro-RO" sz="2000" dirty="0"/>
              <a:t>Modul de reprezentare: la nivelul sistemului, fiecare unitate de alocare este descrisă prin informații cum ar fi: starea ei (liberă/ocupată), beneficiarul alocării, durata alocării, drepturile de acces, etc.</a:t>
            </a:r>
            <a:endParaRPr lang="it-IT" altLang="ro-RO" sz="2000" dirty="0"/>
          </a:p>
          <a:p>
            <a:pPr lvl="1" eaLnBrk="1" hangingPunct="1"/>
            <a:endParaRPr lang="ro-RO" altLang="ro-RO" sz="2200" dirty="0"/>
          </a:p>
        </p:txBody>
      </p:sp>
    </p:spTree>
    <p:extLst>
      <p:ext uri="{BB962C8B-B14F-4D97-AF65-F5344CB8AC3E}">
        <p14:creationId xmlns:p14="http://schemas.microsoft.com/office/powerpoint/2010/main" val="369784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Contextul apariției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unui blocaj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91276"/>
            <a:ext cx="12192000" cy="515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200" dirty="0"/>
              <a:t>Secvența de evenimente necesară utilizării unei resurse este următoarea:</a:t>
            </a:r>
          </a:p>
          <a:p>
            <a:pPr lvl="1" eaLnBrk="1" hangingPunct="1"/>
            <a:r>
              <a:rPr lang="en-US" altLang="ro-RO" sz="2000" dirty="0"/>
              <a:t>Solicit</a:t>
            </a:r>
            <a:r>
              <a:rPr lang="ro-RO" altLang="ro-RO" sz="2000" dirty="0"/>
              <a:t>area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resurs</a:t>
            </a:r>
            <a:r>
              <a:rPr lang="ro-RO" altLang="ro-RO" sz="2000" dirty="0"/>
              <a:t>ei;</a:t>
            </a:r>
            <a:endParaRPr lang="en-US" altLang="ro-RO" sz="2000" dirty="0"/>
          </a:p>
          <a:p>
            <a:pPr lvl="1" eaLnBrk="1" hangingPunct="1"/>
            <a:r>
              <a:rPr lang="ro-RO" altLang="ro-RO" sz="2000" dirty="0"/>
              <a:t>Utilizarea resursei;</a:t>
            </a:r>
          </a:p>
          <a:p>
            <a:pPr lvl="1" eaLnBrk="1" hangingPunct="1"/>
            <a:r>
              <a:rPr lang="ro-RO" altLang="ro-RO" sz="2000" dirty="0"/>
              <a:t>Eliberarea resursei.</a:t>
            </a:r>
          </a:p>
          <a:p>
            <a:pPr eaLnBrk="1" hangingPunct="1"/>
            <a:r>
              <a:rPr lang="ro-RO" altLang="ro-RO" sz="2200" dirty="0"/>
              <a:t>Dacă resursa solicitată nu este disponibilă:</a:t>
            </a:r>
          </a:p>
          <a:p>
            <a:pPr lvl="1" eaLnBrk="1" hangingPunct="1"/>
            <a:r>
              <a:rPr lang="ro-RO" altLang="ro-RO" sz="2000" dirty="0"/>
              <a:t>Procesul poate fi blocat;</a:t>
            </a:r>
            <a:endParaRPr lang="en-US" altLang="ro-RO" sz="2000" dirty="0"/>
          </a:p>
          <a:p>
            <a:pPr lvl="1" eaLnBrk="1" hangingPunct="1"/>
            <a:r>
              <a:rPr lang="ro-RO" altLang="ro-RO" sz="2000" dirty="0"/>
              <a:t>Poate returna un cod de eroare.</a:t>
            </a:r>
          </a:p>
          <a:p>
            <a:pPr eaLnBrk="1" hangingPunct="1"/>
            <a:r>
              <a:rPr lang="ro-RO" altLang="ro-RO" sz="2200" dirty="0"/>
              <a:t>Contextul apariției unui blocaj:</a:t>
            </a:r>
          </a:p>
          <a:p>
            <a:pPr lvl="1" eaLnBrk="1" hangingPunct="1"/>
            <a:r>
              <a:rPr lang="vi-VN" altLang="ro-RO" sz="2000" dirty="0"/>
              <a:t>Presupunând că un proces</a:t>
            </a:r>
            <a:r>
              <a:rPr lang="en-US" altLang="ro-RO" sz="2000" dirty="0"/>
              <a:t> P1</a:t>
            </a:r>
            <a:r>
              <a:rPr lang="vi-VN" altLang="ro-RO" sz="2000" dirty="0"/>
              <a:t> deține resursa </a:t>
            </a:r>
            <a:r>
              <a:rPr lang="en-US" altLang="ro-RO" sz="2000" dirty="0"/>
              <a:t>R1</a:t>
            </a:r>
            <a:r>
              <a:rPr lang="vi-VN" altLang="ro-RO" sz="2000" dirty="0"/>
              <a:t> și cere resursa </a:t>
            </a:r>
            <a:r>
              <a:rPr lang="en-US" altLang="ro-RO" sz="2000" dirty="0"/>
              <a:t>R2</a:t>
            </a:r>
            <a:r>
              <a:rPr lang="ro-RO" altLang="ro-RO" sz="2000" dirty="0"/>
              <a:t>;</a:t>
            </a:r>
          </a:p>
          <a:p>
            <a:pPr lvl="1" eaLnBrk="1" hangingPunct="1"/>
            <a:r>
              <a:rPr lang="ro-RO" altLang="ro-RO" sz="2000" dirty="0"/>
              <a:t>În același timp un alt proces</a:t>
            </a:r>
            <a:r>
              <a:rPr lang="en-US" altLang="ro-RO" sz="2000" dirty="0"/>
              <a:t> P2</a:t>
            </a:r>
            <a:r>
              <a:rPr lang="ro-RO" altLang="ro-RO" sz="2000" dirty="0"/>
              <a:t> deține resursa </a:t>
            </a:r>
            <a:r>
              <a:rPr lang="en-US" altLang="ro-RO" sz="2000" dirty="0"/>
              <a:t>R2</a:t>
            </a:r>
            <a:r>
              <a:rPr lang="ro-RO" altLang="ro-RO" sz="2000" dirty="0"/>
              <a:t> și cere resursa </a:t>
            </a:r>
            <a:r>
              <a:rPr lang="en-US" altLang="ro-RO" sz="2000" dirty="0"/>
              <a:t>R1</a:t>
            </a:r>
            <a:r>
              <a:rPr lang="ro-RO" altLang="ro-RO" sz="2000" dirty="0"/>
              <a:t>;</a:t>
            </a:r>
          </a:p>
          <a:p>
            <a:pPr lvl="1" eaLnBrk="1" hangingPunct="1"/>
            <a:r>
              <a:rPr lang="ro-RO" altLang="ro-RO" sz="2000" dirty="0"/>
              <a:t>Ambele procese sunt blocate.</a:t>
            </a:r>
          </a:p>
          <a:p>
            <a:pPr lvl="1" eaLnBrk="1" hangingPunct="1"/>
            <a:r>
              <a:rPr lang="ro-RO" altLang="ro-RO" sz="2000" dirty="0"/>
              <a:t>Blocajele apar atunci când un proces deține acces exclusiv asupra unei resurse, pentru eliberarea căreia solicită acces exclusiv la o altă resursă deținută de un alt proces, care la rândul lui solicită acces exclusiv la resursa deținută de primul proces pentru eliberarea resursei respective.</a:t>
            </a:r>
            <a:endParaRPr lang="en-US" altLang="ro-RO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DACCA2-432B-3366-417C-93C560ED00CA}"/>
              </a:ext>
            </a:extLst>
          </p:cNvPr>
          <p:cNvSpPr/>
          <p:nvPr/>
        </p:nvSpPr>
        <p:spPr>
          <a:xfrm>
            <a:off x="8988090" y="2294906"/>
            <a:ext cx="1387809" cy="5837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Resursă</a:t>
            </a:r>
            <a:r>
              <a:rPr lang="en-US" sz="2200" b="1" dirty="0"/>
              <a:t>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018CEB-355E-4B29-FD07-C9A332DB6EEC}"/>
              </a:ext>
            </a:extLst>
          </p:cNvPr>
          <p:cNvSpPr/>
          <p:nvPr/>
        </p:nvSpPr>
        <p:spPr>
          <a:xfrm>
            <a:off x="7523922" y="3170583"/>
            <a:ext cx="1818861" cy="71536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Proces</a:t>
            </a:r>
            <a:r>
              <a:rPr lang="en-US" sz="2200" b="1" dirty="0"/>
              <a:t> 1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612A36C-07A5-FA1D-7E17-6C0992EA34CE}"/>
              </a:ext>
            </a:extLst>
          </p:cNvPr>
          <p:cNvCxnSpPr>
            <a:cxnSpLocks/>
            <a:stCxn id="6" idx="0"/>
            <a:endCxn id="5" idx="1"/>
          </p:cNvCxnSpPr>
          <p:nvPr/>
        </p:nvCxnSpPr>
        <p:spPr>
          <a:xfrm rot="5400000" flipH="1" flipV="1">
            <a:off x="8418829" y="2601323"/>
            <a:ext cx="583784" cy="554737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7647018-8423-2E30-F7AE-D0B182106111}"/>
              </a:ext>
            </a:extLst>
          </p:cNvPr>
          <p:cNvSpPr/>
          <p:nvPr/>
        </p:nvSpPr>
        <p:spPr>
          <a:xfrm>
            <a:off x="10039226" y="3080929"/>
            <a:ext cx="1818861" cy="805019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Proces</a:t>
            </a:r>
            <a:r>
              <a:rPr lang="en-US" sz="2200" b="1" dirty="0"/>
              <a:t> 2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8243FB1-F57F-0CD6-E738-6B33CA264359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10375899" y="2586799"/>
            <a:ext cx="572758" cy="494130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71CF1E-1049-2E16-D611-54589D8DE16B}"/>
              </a:ext>
            </a:extLst>
          </p:cNvPr>
          <p:cNvSpPr txBox="1"/>
          <p:nvPr/>
        </p:nvSpPr>
        <p:spPr>
          <a:xfrm>
            <a:off x="7742893" y="2478581"/>
            <a:ext cx="85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sz="2000" dirty="0" err="1"/>
              <a:t>deține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5D863-0D44-2F02-C1DF-55FB2AE4613F}"/>
              </a:ext>
            </a:extLst>
          </p:cNvPr>
          <p:cNvSpPr txBox="1"/>
          <p:nvPr/>
        </p:nvSpPr>
        <p:spPr>
          <a:xfrm>
            <a:off x="9283149" y="5090935"/>
            <a:ext cx="88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BLOCAJ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19FB3-C9F8-408E-940B-570E67FCC33C}"/>
              </a:ext>
            </a:extLst>
          </p:cNvPr>
          <p:cNvSpPr txBox="1"/>
          <p:nvPr/>
        </p:nvSpPr>
        <p:spPr>
          <a:xfrm>
            <a:off x="10766118" y="2388927"/>
            <a:ext cx="91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solicită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97F1B-2847-C405-D823-BEB0379A16A9}"/>
              </a:ext>
            </a:extLst>
          </p:cNvPr>
          <p:cNvSpPr/>
          <p:nvPr/>
        </p:nvSpPr>
        <p:spPr>
          <a:xfrm>
            <a:off x="8989609" y="4344037"/>
            <a:ext cx="1387809" cy="5837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 err="1"/>
              <a:t>Resursă</a:t>
            </a:r>
            <a:r>
              <a:rPr lang="en-US" sz="2200" b="1" dirty="0"/>
              <a:t> 2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ED05C7-A392-332B-2FD7-D75EEECD2DBA}"/>
              </a:ext>
            </a:extLst>
          </p:cNvPr>
          <p:cNvCxnSpPr>
            <a:cxnSpLocks/>
            <a:stCxn id="8" idx="4"/>
            <a:endCxn id="13" idx="3"/>
          </p:cNvCxnSpPr>
          <p:nvPr/>
        </p:nvCxnSpPr>
        <p:spPr>
          <a:xfrm rot="5400000">
            <a:off x="10288047" y="3975320"/>
            <a:ext cx="749982" cy="571239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EF11E6D-6A29-1D98-FBDB-754F571B9E15}"/>
              </a:ext>
            </a:extLst>
          </p:cNvPr>
          <p:cNvCxnSpPr>
            <a:cxnSpLocks/>
            <a:stCxn id="13" idx="1"/>
            <a:endCxn id="6" idx="4"/>
          </p:cNvCxnSpPr>
          <p:nvPr/>
        </p:nvCxnSpPr>
        <p:spPr>
          <a:xfrm rot="10800000">
            <a:off x="8433353" y="3885948"/>
            <a:ext cx="556256" cy="749982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FAFBF4-2FBC-BA7E-95A4-77ADC66633AA}"/>
              </a:ext>
            </a:extLst>
          </p:cNvPr>
          <p:cNvSpPr txBox="1"/>
          <p:nvPr/>
        </p:nvSpPr>
        <p:spPr>
          <a:xfrm>
            <a:off x="10859361" y="4174760"/>
            <a:ext cx="854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deține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50CE2-32C4-7CD0-3DCB-3429237017A8}"/>
              </a:ext>
            </a:extLst>
          </p:cNvPr>
          <p:cNvSpPr txBox="1"/>
          <p:nvPr/>
        </p:nvSpPr>
        <p:spPr>
          <a:xfrm>
            <a:off x="7667672" y="4174760"/>
            <a:ext cx="91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solicită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206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/>
      <p:bldP spid="11" grpId="0"/>
      <p:bldP spid="12" grpId="0"/>
      <p:bldP spid="13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Condițiile de apariție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a unui blocaj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49667"/>
            <a:ext cx="8508733" cy="52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600" dirty="0"/>
              <a:t>Excluziune mutuală:</a:t>
            </a:r>
          </a:p>
          <a:p>
            <a:pPr lvl="1" eaLnBrk="1" hangingPunct="1"/>
            <a:r>
              <a:rPr lang="ro-RO" altLang="ro-RO" sz="2400" dirty="0"/>
              <a:t>Fiecare resursă este fie ocupată de un proces, fie liberă.</a:t>
            </a:r>
          </a:p>
          <a:p>
            <a:pPr eaLnBrk="1" hangingPunct="1"/>
            <a:r>
              <a:rPr lang="ro-RO" altLang="ro-RO" sz="2600" dirty="0"/>
              <a:t>Deținere</a:t>
            </a:r>
            <a:r>
              <a:rPr lang="en-US" altLang="ro-RO" sz="2600" dirty="0"/>
              <a:t> – </a:t>
            </a:r>
            <a:r>
              <a:rPr lang="ro-RO" altLang="ro-RO" sz="2600" dirty="0"/>
              <a:t>așteptare a</a:t>
            </a:r>
            <a:r>
              <a:rPr lang="en-US" altLang="ro-RO" sz="2600" dirty="0"/>
              <a:t> </a:t>
            </a:r>
            <a:r>
              <a:rPr lang="ro-RO" altLang="ro-RO" sz="2600" dirty="0"/>
              <a:t>unei resurse:</a:t>
            </a:r>
          </a:p>
          <a:p>
            <a:pPr lvl="1" eaLnBrk="1" hangingPunct="1"/>
            <a:r>
              <a:rPr lang="ro-RO" altLang="ro-RO" sz="2400" dirty="0"/>
              <a:t>Un proces ce deține resurse poate solicita resurse noi.</a:t>
            </a:r>
          </a:p>
          <a:p>
            <a:pPr eaLnBrk="1" hangingPunct="1"/>
            <a:r>
              <a:rPr lang="ro-RO" altLang="ro-RO" sz="2600" dirty="0"/>
              <a:t>Non-preemptivitate:</a:t>
            </a:r>
          </a:p>
          <a:p>
            <a:pPr lvl="1" eaLnBrk="1" hangingPunct="1"/>
            <a:r>
              <a:rPr lang="ro-RO" altLang="ro-RO" sz="2400" dirty="0"/>
              <a:t>Resursele ocupate nu pot fi retrase forțat unui proces.</a:t>
            </a:r>
          </a:p>
          <a:p>
            <a:pPr eaLnBrk="1" hangingPunct="1"/>
            <a:r>
              <a:rPr lang="ro-RO" altLang="ro-RO" sz="2600" dirty="0"/>
              <a:t>Așteptare circulară:</a:t>
            </a:r>
          </a:p>
          <a:p>
            <a:pPr lvl="1" eaLnBrk="1" hangingPunct="1"/>
            <a:r>
              <a:rPr lang="ro-RO" altLang="ro-RO" sz="2400" dirty="0"/>
              <a:t>Lanțul circular de așteptare este format din cel puțin două procese;</a:t>
            </a:r>
          </a:p>
          <a:p>
            <a:pPr lvl="1" eaLnBrk="1" hangingPunct="1"/>
            <a:r>
              <a:rPr lang="ro-RO" altLang="ro-RO" sz="2400" dirty="0"/>
              <a:t>Fiecare resursă solicitată este deținută de următorul proces din lanțul circular.</a:t>
            </a:r>
          </a:p>
        </p:txBody>
      </p:sp>
      <p:pic>
        <p:nvPicPr>
          <p:cNvPr id="1026" name="Picture 2" descr="SQL Server deadlock definition and Overview">
            <a:extLst>
              <a:ext uri="{FF2B5EF4-FFF2-40B4-BE49-F238E27FC236}">
                <a16:creationId xmlns:a16="http://schemas.microsoft.com/office/drawing/2014/main" id="{451EA27C-1996-2DEA-1D39-5E717075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918" y="3256106"/>
            <a:ext cx="3621367" cy="182514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Exemplu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de blocaj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7565457" cy="512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600" dirty="0"/>
              <a:t>Î</a:t>
            </a:r>
            <a:r>
              <a:rPr lang="it-IT" altLang="ro-RO" sz="2600" dirty="0"/>
              <a:t>n memorie se afl</a:t>
            </a:r>
            <a:r>
              <a:rPr lang="ro-RO" altLang="ro-RO" sz="2600" dirty="0"/>
              <a:t>ă</a:t>
            </a:r>
            <a:r>
              <a:rPr lang="it-IT" altLang="ro-RO" sz="2600" dirty="0"/>
              <a:t> dou</a:t>
            </a:r>
            <a:r>
              <a:rPr lang="ro-RO" altLang="ro-RO" sz="2600" dirty="0"/>
              <a:t>ă</a:t>
            </a:r>
            <a:r>
              <a:rPr lang="it-IT" altLang="ro-RO" sz="2600" dirty="0"/>
              <a:t> procese A </a:t>
            </a:r>
            <a:r>
              <a:rPr lang="ro-RO" altLang="ro-RO" sz="2600" dirty="0"/>
              <a:t>ș</a:t>
            </a:r>
            <a:r>
              <a:rPr lang="it-IT" altLang="ro-RO" sz="2600" dirty="0"/>
              <a:t>i B, care fac diverse cereri pentru resurse</a:t>
            </a:r>
            <a:r>
              <a:rPr lang="ro-RO" altLang="ro-RO" sz="2600" dirty="0"/>
              <a:t>;</a:t>
            </a:r>
          </a:p>
          <a:p>
            <a:pPr eaLnBrk="1" hangingPunct="1"/>
            <a:r>
              <a:rPr lang="fr-FR" altLang="ro-RO" sz="2600" dirty="0" err="1"/>
              <a:t>Procesul</a:t>
            </a:r>
            <a:r>
              <a:rPr lang="fr-FR" altLang="ro-RO" sz="2600" dirty="0"/>
              <a:t> A </a:t>
            </a:r>
            <a:r>
              <a:rPr lang="fr-FR" altLang="ro-RO" sz="2600" dirty="0" err="1"/>
              <a:t>solicit</a:t>
            </a:r>
            <a:r>
              <a:rPr lang="ro-RO" altLang="ro-RO" sz="2600" dirty="0"/>
              <a:t>ă</a:t>
            </a:r>
            <a:r>
              <a:rPr lang="fr-FR" altLang="ro-RO" sz="2600" dirty="0"/>
              <a:t> mai </a:t>
            </a:r>
            <a:r>
              <a:rPr lang="ro-RO" altLang="ro-RO" sz="2600" dirty="0"/>
              <a:t>î</a:t>
            </a:r>
            <a:r>
              <a:rPr lang="fr-FR" altLang="ro-RO" sz="2600" dirty="0"/>
              <a:t>nt</a:t>
            </a:r>
            <a:r>
              <a:rPr lang="ro-RO" altLang="ro-RO" sz="2600" dirty="0"/>
              <a:t>â</a:t>
            </a:r>
            <a:r>
              <a:rPr lang="fr-FR" altLang="ro-RO" sz="2600" dirty="0"/>
              <a:t>i </a:t>
            </a:r>
            <a:r>
              <a:rPr lang="ro-RO" altLang="ro-RO" sz="2600" dirty="0"/>
              <a:t>acces la un fișier</a:t>
            </a:r>
            <a:r>
              <a:rPr lang="fr-FR" altLang="ro-RO" sz="2600" dirty="0"/>
              <a:t> </a:t>
            </a:r>
            <a:r>
              <a:rPr lang="fr-FR" altLang="ro-RO" sz="2600" dirty="0" err="1"/>
              <a:t>prin</a:t>
            </a:r>
            <a:r>
              <a:rPr lang="fr-FR" altLang="ro-RO" sz="2600" dirty="0"/>
              <a:t> </a:t>
            </a:r>
            <a:r>
              <a:rPr lang="fr-FR" altLang="ro-RO" sz="2600" dirty="0" err="1"/>
              <a:t>cererea</a:t>
            </a:r>
            <a:r>
              <a:rPr lang="fr-FR" altLang="ro-RO" sz="2600" dirty="0"/>
              <a:t> AC1, </a:t>
            </a:r>
            <a:r>
              <a:rPr lang="fr-FR" altLang="ro-RO" sz="2600" dirty="0" err="1"/>
              <a:t>dup</a:t>
            </a:r>
            <a:r>
              <a:rPr lang="ro-RO" altLang="ro-RO" sz="2600" dirty="0"/>
              <a:t>ă</a:t>
            </a:r>
            <a:r>
              <a:rPr lang="fr-FR" altLang="ro-RO" sz="2600" dirty="0"/>
              <a:t> care </a:t>
            </a:r>
            <a:r>
              <a:rPr lang="fr-FR" altLang="ro-RO" sz="2600" dirty="0" err="1"/>
              <a:t>cere</a:t>
            </a:r>
            <a:r>
              <a:rPr lang="fr-FR" altLang="ro-RO" sz="2600" dirty="0"/>
              <a:t> imprimant</a:t>
            </a:r>
            <a:r>
              <a:rPr lang="ro-RO" altLang="ro-RO" sz="2600" dirty="0"/>
              <a:t>ă</a:t>
            </a:r>
            <a:r>
              <a:rPr lang="fr-FR" altLang="ro-RO" sz="2600" dirty="0"/>
              <a:t> </a:t>
            </a:r>
            <a:r>
              <a:rPr lang="fr-FR" altLang="ro-RO" sz="2600" dirty="0" err="1"/>
              <a:t>cu</a:t>
            </a:r>
            <a:r>
              <a:rPr lang="fr-FR" altLang="ro-RO" sz="2600" dirty="0"/>
              <a:t> </a:t>
            </a:r>
            <a:r>
              <a:rPr lang="fr-FR" altLang="ro-RO" sz="2600" dirty="0" err="1"/>
              <a:t>solicitarea</a:t>
            </a:r>
            <a:r>
              <a:rPr lang="fr-FR" altLang="ro-RO" sz="2600" dirty="0"/>
              <a:t> AC2. El va face </a:t>
            </a:r>
            <a:r>
              <a:rPr lang="fr-FR" altLang="ro-RO" sz="2600" dirty="0" err="1"/>
              <a:t>eliber</a:t>
            </a:r>
            <a:r>
              <a:rPr lang="ro-RO" altLang="ro-RO" sz="2600" dirty="0"/>
              <a:t>ă</a:t>
            </a:r>
            <a:r>
              <a:rPr lang="fr-FR" altLang="ro-RO" sz="2600" dirty="0" err="1"/>
              <a:t>rile</a:t>
            </a:r>
            <a:r>
              <a:rPr lang="fr-FR" altLang="ro-RO" sz="2600" dirty="0"/>
              <a:t> </a:t>
            </a:r>
            <a:r>
              <a:rPr lang="ro-RO" altLang="ro-RO" sz="2600" dirty="0"/>
              <a:t>î</a:t>
            </a:r>
            <a:r>
              <a:rPr lang="fr-FR" altLang="ro-RO" sz="2600" dirty="0"/>
              <a:t>n </a:t>
            </a:r>
            <a:r>
              <a:rPr lang="fr-FR" altLang="ro-RO" sz="2600" dirty="0" err="1"/>
              <a:t>aceea</a:t>
            </a:r>
            <a:r>
              <a:rPr lang="ro-RO" altLang="ro-RO" sz="2600" dirty="0"/>
              <a:t>ș</a:t>
            </a:r>
            <a:r>
              <a:rPr lang="fr-FR" altLang="ro-RO" sz="2600" dirty="0"/>
              <a:t>i ordine: mai </a:t>
            </a:r>
            <a:r>
              <a:rPr lang="ro-RO" altLang="ro-RO" sz="2600" dirty="0"/>
              <a:t>î</a:t>
            </a:r>
            <a:r>
              <a:rPr lang="fr-FR" altLang="ro-RO" sz="2600" dirty="0"/>
              <a:t>nt</a:t>
            </a:r>
            <a:r>
              <a:rPr lang="ro-RO" altLang="ro-RO" sz="2600" dirty="0"/>
              <a:t>â</a:t>
            </a:r>
            <a:r>
              <a:rPr lang="fr-FR" altLang="ro-RO" sz="2600" dirty="0"/>
              <a:t>i </a:t>
            </a:r>
            <a:r>
              <a:rPr lang="ro-RO" altLang="ro-RO" sz="2600" dirty="0"/>
              <a:t>fișierul</a:t>
            </a:r>
            <a:r>
              <a:rPr lang="fr-FR" altLang="ro-RO" sz="2600" dirty="0"/>
              <a:t> (AE3), </a:t>
            </a:r>
            <a:r>
              <a:rPr lang="ro-RO" altLang="ro-RO" sz="2600" dirty="0"/>
              <a:t>ș</a:t>
            </a:r>
            <a:r>
              <a:rPr lang="fr-FR" altLang="ro-RO" sz="2600" dirty="0"/>
              <a:t>i </a:t>
            </a:r>
            <a:r>
              <a:rPr lang="fr-FR" altLang="ro-RO" sz="2600" dirty="0" err="1"/>
              <a:t>apoi</a:t>
            </a:r>
            <a:r>
              <a:rPr lang="fr-FR" altLang="ro-RO" sz="2600" dirty="0"/>
              <a:t> </a:t>
            </a:r>
            <a:r>
              <a:rPr lang="fr-FR" altLang="ro-RO" sz="2600" dirty="0" err="1"/>
              <a:t>imprimanta</a:t>
            </a:r>
            <a:r>
              <a:rPr lang="fr-FR" altLang="ro-RO" sz="2600" dirty="0"/>
              <a:t> (AE4)</a:t>
            </a:r>
            <a:r>
              <a:rPr lang="ro-RO" altLang="ro-RO" sz="2600" dirty="0"/>
              <a:t>;</a:t>
            </a:r>
          </a:p>
          <a:p>
            <a:pPr eaLnBrk="1" hangingPunct="1"/>
            <a:r>
              <a:rPr lang="fr-FR" altLang="ro-RO" sz="2600" dirty="0" err="1"/>
              <a:t>Procesul</a:t>
            </a:r>
            <a:r>
              <a:rPr lang="fr-FR" altLang="ro-RO" sz="2600" dirty="0"/>
              <a:t> B </a:t>
            </a:r>
            <a:r>
              <a:rPr lang="fr-FR" altLang="ro-RO" sz="2600" dirty="0" err="1"/>
              <a:t>solicit</a:t>
            </a:r>
            <a:r>
              <a:rPr lang="ro-RO" altLang="ro-RO" sz="2600" dirty="0"/>
              <a:t>ă</a:t>
            </a:r>
            <a:r>
              <a:rPr lang="fr-FR" altLang="ro-RO" sz="2600" dirty="0"/>
              <a:t> </a:t>
            </a:r>
            <a:r>
              <a:rPr lang="fr-FR" altLang="ro-RO" sz="2600" dirty="0" err="1"/>
              <a:t>acelea</a:t>
            </a:r>
            <a:r>
              <a:rPr lang="ro-RO" altLang="ro-RO" sz="2600" dirty="0"/>
              <a:t>ș</a:t>
            </a:r>
            <a:r>
              <a:rPr lang="fr-FR" altLang="ro-RO" sz="2600" dirty="0"/>
              <a:t>i </a:t>
            </a:r>
            <a:r>
              <a:rPr lang="fr-FR" altLang="ro-RO" sz="2600" dirty="0" err="1"/>
              <a:t>resurse</a:t>
            </a:r>
            <a:r>
              <a:rPr lang="fr-FR" altLang="ro-RO" sz="2600" dirty="0"/>
              <a:t> </a:t>
            </a:r>
            <a:r>
              <a:rPr lang="ro-RO" altLang="ro-RO" sz="2600" dirty="0"/>
              <a:t>î</a:t>
            </a:r>
            <a:r>
              <a:rPr lang="fr-FR" altLang="ro-RO" sz="2600" dirty="0"/>
              <a:t>n ordine </a:t>
            </a:r>
            <a:r>
              <a:rPr lang="fr-FR" altLang="ro-RO" sz="2600" dirty="0" err="1"/>
              <a:t>invers</a:t>
            </a:r>
            <a:r>
              <a:rPr lang="ro-RO" altLang="ro-RO" sz="2600" dirty="0"/>
              <a:t>ă, </a:t>
            </a:r>
            <a:r>
              <a:rPr lang="fr-FR" altLang="ro-RO" sz="2600" dirty="0" err="1"/>
              <a:t>imprimanta</a:t>
            </a:r>
            <a:r>
              <a:rPr lang="fr-FR" altLang="ro-RO" sz="2600" dirty="0"/>
              <a:t> - BC1, </a:t>
            </a:r>
            <a:r>
              <a:rPr lang="ro-RO" altLang="ro-RO" sz="2600" dirty="0"/>
              <a:t>accesul la fișier</a:t>
            </a:r>
            <a:r>
              <a:rPr lang="fr-FR" altLang="ro-RO" sz="2600" dirty="0"/>
              <a:t> - BC2, </a:t>
            </a:r>
            <a:r>
              <a:rPr lang="fr-FR" altLang="ro-RO" sz="2600" dirty="0" err="1"/>
              <a:t>dup</a:t>
            </a:r>
            <a:r>
              <a:rPr lang="ro-RO" altLang="ro-RO" sz="2600" dirty="0"/>
              <a:t>ă</a:t>
            </a:r>
            <a:r>
              <a:rPr lang="fr-FR" altLang="ro-RO" sz="2600" dirty="0"/>
              <a:t> care le </a:t>
            </a:r>
            <a:r>
              <a:rPr lang="fr-FR" altLang="ro-RO" sz="2600" dirty="0" err="1"/>
              <a:t>elibereaz</a:t>
            </a:r>
            <a:r>
              <a:rPr lang="ro-RO" altLang="ro-RO" sz="2600" dirty="0"/>
              <a:t>ă</a:t>
            </a:r>
            <a:r>
              <a:rPr lang="fr-FR" altLang="ro-RO" sz="2600" dirty="0"/>
              <a:t> exact </a:t>
            </a:r>
            <a:r>
              <a:rPr lang="ro-RO" altLang="ro-RO" sz="2600" dirty="0"/>
              <a:t>î</a:t>
            </a:r>
            <a:r>
              <a:rPr lang="fr-FR" altLang="ro-RO" sz="2600" dirty="0"/>
              <a:t>n </a:t>
            </a:r>
            <a:r>
              <a:rPr lang="fr-FR" altLang="ro-RO" sz="2600" dirty="0" err="1"/>
              <a:t>aceea</a:t>
            </a:r>
            <a:r>
              <a:rPr lang="ro-RO" altLang="ro-RO" sz="2600" dirty="0"/>
              <a:t>ș</a:t>
            </a:r>
            <a:r>
              <a:rPr lang="fr-FR" altLang="ro-RO" sz="2600" dirty="0"/>
              <a:t>i ordine ca </a:t>
            </a:r>
            <a:r>
              <a:rPr lang="ro-RO" altLang="ro-RO" sz="2600" dirty="0"/>
              <a:t>ș</a:t>
            </a:r>
            <a:r>
              <a:rPr lang="fr-FR" altLang="ro-RO" sz="2600" dirty="0"/>
              <a:t>i A, mai </a:t>
            </a:r>
            <a:r>
              <a:rPr lang="ro-RO" altLang="ro-RO" sz="2600" dirty="0"/>
              <a:t>î</a:t>
            </a:r>
            <a:r>
              <a:rPr lang="fr-FR" altLang="ro-RO" sz="2600" dirty="0"/>
              <a:t>nt</a:t>
            </a:r>
            <a:r>
              <a:rPr lang="ro-RO" altLang="ro-RO" sz="2600" dirty="0"/>
              <a:t>ă</a:t>
            </a:r>
            <a:r>
              <a:rPr lang="fr-FR" altLang="ro-RO" sz="2600" dirty="0"/>
              <a:t>i </a:t>
            </a:r>
            <a:r>
              <a:rPr lang="ro-RO" altLang="ro-RO" sz="2600" dirty="0"/>
              <a:t>fișierul</a:t>
            </a:r>
            <a:r>
              <a:rPr lang="fr-FR" altLang="ro-RO" sz="2600" dirty="0"/>
              <a:t> (BE3) </a:t>
            </a:r>
            <a:r>
              <a:rPr lang="ro-RO" altLang="ro-RO" sz="2600" dirty="0"/>
              <a:t>ș</a:t>
            </a:r>
            <a:r>
              <a:rPr lang="fr-FR" altLang="ro-RO" sz="2600" dirty="0"/>
              <a:t>i </a:t>
            </a:r>
            <a:r>
              <a:rPr lang="fr-FR" altLang="ro-RO" sz="2600" dirty="0" err="1"/>
              <a:t>apoi</a:t>
            </a:r>
            <a:r>
              <a:rPr lang="fr-FR" altLang="ro-RO" sz="2600" dirty="0"/>
              <a:t> </a:t>
            </a:r>
            <a:r>
              <a:rPr lang="fr-FR" altLang="ro-RO" sz="2600" dirty="0" err="1"/>
              <a:t>imprimanta</a:t>
            </a:r>
            <a:r>
              <a:rPr lang="fr-FR" altLang="ro-RO" sz="2600" dirty="0"/>
              <a:t> (BE4)</a:t>
            </a:r>
            <a:r>
              <a:rPr lang="ro-RO" altLang="ro-RO" sz="2600" dirty="0"/>
              <a:t>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8382B59-2E70-BDE6-E52B-198B0C1A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63" y="4281096"/>
            <a:ext cx="1742172" cy="174217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Folder File Document - Free vector graphic on Pixabay">
            <a:extLst>
              <a:ext uri="{FF2B5EF4-FFF2-40B4-BE49-F238E27FC236}">
                <a16:creationId xmlns:a16="http://schemas.microsoft.com/office/drawing/2014/main" id="{38AC898F-F503-D150-86CA-631421BF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645" y="2413071"/>
            <a:ext cx="1313597" cy="13339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Process - Free business icons">
            <a:extLst>
              <a:ext uri="{FF2B5EF4-FFF2-40B4-BE49-F238E27FC236}">
                <a16:creationId xmlns:a16="http://schemas.microsoft.com/office/drawing/2014/main" id="{3BBD354B-F6E5-AD63-2E9A-4BB58201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55" y="4204094"/>
            <a:ext cx="1439779" cy="14397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cess - Free business icons">
            <a:extLst>
              <a:ext uri="{FF2B5EF4-FFF2-40B4-BE49-F238E27FC236}">
                <a16:creationId xmlns:a16="http://schemas.microsoft.com/office/drawing/2014/main" id="{6F1B88ED-DB0A-FD8B-A135-E24C8469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059" y="2360169"/>
            <a:ext cx="1439779" cy="143977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0EEDAE-C1D7-B6BA-1514-F7E602725D62}"/>
              </a:ext>
            </a:extLst>
          </p:cNvPr>
          <p:cNvSpPr txBox="1"/>
          <p:nvPr/>
        </p:nvSpPr>
        <p:spPr>
          <a:xfrm>
            <a:off x="8161211" y="5731587"/>
            <a:ext cx="9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060FB-634B-8820-D277-86B82790AEB4}"/>
              </a:ext>
            </a:extLst>
          </p:cNvPr>
          <p:cNvSpPr txBox="1"/>
          <p:nvPr/>
        </p:nvSpPr>
        <p:spPr>
          <a:xfrm>
            <a:off x="10649716" y="1990837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</a:t>
            </a:r>
            <a:r>
              <a:rPr lang="en-US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6A8C1-5312-5E8B-0F5D-B6A8EB2FBEB3}"/>
              </a:ext>
            </a:extLst>
          </p:cNvPr>
          <p:cNvSpPr txBox="1"/>
          <p:nvPr/>
        </p:nvSpPr>
        <p:spPr>
          <a:xfrm>
            <a:off x="8201332" y="204373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Fișier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DD730E-DDC3-E09E-9892-A06C5ABDAD96}"/>
              </a:ext>
            </a:extLst>
          </p:cNvPr>
          <p:cNvSpPr txBox="1"/>
          <p:nvPr/>
        </p:nvSpPr>
        <p:spPr>
          <a:xfrm>
            <a:off x="10500444" y="5838602"/>
            <a:ext cx="12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Imprimantă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30097-72BF-506B-611A-A065C4C9AD2D}"/>
              </a:ext>
            </a:extLst>
          </p:cNvPr>
          <p:cNvSpPr txBox="1"/>
          <p:nvPr/>
        </p:nvSpPr>
        <p:spPr>
          <a:xfrm>
            <a:off x="7644833" y="3779249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16E06-2B5B-8B7B-7D6D-68E6888266FE}"/>
              </a:ext>
            </a:extLst>
          </p:cNvPr>
          <p:cNvSpPr txBox="1"/>
          <p:nvPr/>
        </p:nvSpPr>
        <p:spPr>
          <a:xfrm>
            <a:off x="9112454" y="379090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D9819-9E41-E04D-00A7-7BB372A141F3}"/>
              </a:ext>
            </a:extLst>
          </p:cNvPr>
          <p:cNvSpPr txBox="1"/>
          <p:nvPr/>
        </p:nvSpPr>
        <p:spPr>
          <a:xfrm>
            <a:off x="9376334" y="4653571"/>
            <a:ext cx="55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2ED5E-E8E1-D06E-EF69-2CB224E59741}"/>
              </a:ext>
            </a:extLst>
          </p:cNvPr>
          <p:cNvSpPr txBox="1"/>
          <p:nvPr/>
        </p:nvSpPr>
        <p:spPr>
          <a:xfrm>
            <a:off x="9385888" y="550240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DD9D1A-02D0-2CA7-A9EB-C47FBE0D0426}"/>
              </a:ext>
            </a:extLst>
          </p:cNvPr>
          <p:cNvSpPr txBox="1"/>
          <p:nvPr/>
        </p:nvSpPr>
        <p:spPr>
          <a:xfrm>
            <a:off x="10191151" y="3855856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9E60C-D923-703B-2AD4-5CE1362ABF33}"/>
              </a:ext>
            </a:extLst>
          </p:cNvPr>
          <p:cNvSpPr txBox="1"/>
          <p:nvPr/>
        </p:nvSpPr>
        <p:spPr>
          <a:xfrm>
            <a:off x="11632164" y="385585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A5409-50E9-45EE-61AC-797B1A671C63}"/>
              </a:ext>
            </a:extLst>
          </p:cNvPr>
          <p:cNvSpPr txBox="1"/>
          <p:nvPr/>
        </p:nvSpPr>
        <p:spPr>
          <a:xfrm>
            <a:off x="9732443" y="255162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CC6732-17C7-26FF-3F62-2C8BEE1862A8}"/>
              </a:ext>
            </a:extLst>
          </p:cNvPr>
          <p:cNvSpPr txBox="1"/>
          <p:nvPr/>
        </p:nvSpPr>
        <p:spPr>
          <a:xfrm>
            <a:off x="9732443" y="328224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BE4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E1921F7F-91CD-1879-E20D-E0BA1F668A2D}"/>
              </a:ext>
            </a:extLst>
          </p:cNvPr>
          <p:cNvSpPr/>
          <p:nvPr/>
        </p:nvSpPr>
        <p:spPr>
          <a:xfrm>
            <a:off x="8064034" y="3557459"/>
            <a:ext cx="301775" cy="887471"/>
          </a:xfrm>
          <a:prstGeom prst="down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F1775E0-9248-BE22-2889-0F3C4603C261}"/>
              </a:ext>
            </a:extLst>
          </p:cNvPr>
          <p:cNvSpPr/>
          <p:nvPr/>
        </p:nvSpPr>
        <p:spPr>
          <a:xfrm rot="10800000">
            <a:off x="8905079" y="3531835"/>
            <a:ext cx="301775" cy="887471"/>
          </a:xfrm>
          <a:prstGeom prst="down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906BF00C-E687-0FAB-0E6A-1E53160F4225}"/>
              </a:ext>
            </a:extLst>
          </p:cNvPr>
          <p:cNvSpPr/>
          <p:nvPr/>
        </p:nvSpPr>
        <p:spPr>
          <a:xfrm>
            <a:off x="11399318" y="3838690"/>
            <a:ext cx="301775" cy="887471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3AAA18EF-45C6-21EB-6152-8DB3F82F69DE}"/>
              </a:ext>
            </a:extLst>
          </p:cNvPr>
          <p:cNvSpPr/>
          <p:nvPr/>
        </p:nvSpPr>
        <p:spPr>
          <a:xfrm rot="10800000">
            <a:off x="10616689" y="3704845"/>
            <a:ext cx="301775" cy="887471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B2000D-5A76-FDF8-3F7F-82C5AAA7B833}"/>
              </a:ext>
            </a:extLst>
          </p:cNvPr>
          <p:cNvSpPr/>
          <p:nvPr/>
        </p:nvSpPr>
        <p:spPr>
          <a:xfrm>
            <a:off x="9400758" y="2788887"/>
            <a:ext cx="936785" cy="264133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0E11046-51F5-3412-D734-9970E74F9066}"/>
              </a:ext>
            </a:extLst>
          </p:cNvPr>
          <p:cNvSpPr/>
          <p:nvPr/>
        </p:nvSpPr>
        <p:spPr>
          <a:xfrm rot="10800000">
            <a:off x="9400758" y="3105621"/>
            <a:ext cx="936785" cy="26413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10CC798-78D0-5CD2-62E5-14A1A94A0C7F}"/>
              </a:ext>
            </a:extLst>
          </p:cNvPr>
          <p:cNvSpPr/>
          <p:nvPr/>
        </p:nvSpPr>
        <p:spPr>
          <a:xfrm>
            <a:off x="9382990" y="5244872"/>
            <a:ext cx="936785" cy="26413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A17D777-1EDB-22C8-52CC-1B84EA9D40E4}"/>
              </a:ext>
            </a:extLst>
          </p:cNvPr>
          <p:cNvSpPr/>
          <p:nvPr/>
        </p:nvSpPr>
        <p:spPr>
          <a:xfrm rot="10800000">
            <a:off x="9330490" y="4966618"/>
            <a:ext cx="936785" cy="26413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13A07A-3002-0510-55A4-8D29C133A212}"/>
              </a:ext>
            </a:extLst>
          </p:cNvPr>
          <p:cNvSpPr txBox="1"/>
          <p:nvPr/>
        </p:nvSpPr>
        <p:spPr>
          <a:xfrm>
            <a:off x="10193532" y="1775787"/>
            <a:ext cx="177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BC1, BC2, BE3, BE4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EB1BC-47A8-AB60-A9CD-A30531511ACB}"/>
              </a:ext>
            </a:extLst>
          </p:cNvPr>
          <p:cNvSpPr txBox="1"/>
          <p:nvPr/>
        </p:nvSpPr>
        <p:spPr>
          <a:xfrm>
            <a:off x="7792038" y="6026908"/>
            <a:ext cx="1771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AC1, AC2, AE3, AE4</a:t>
            </a:r>
          </a:p>
        </p:txBody>
      </p:sp>
    </p:spTree>
    <p:extLst>
      <p:ext uri="{BB962C8B-B14F-4D97-AF65-F5344CB8AC3E}">
        <p14:creationId xmlns:p14="http://schemas.microsoft.com/office/powerpoint/2010/main" val="62768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Exemplu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de blocaj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31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ro-RO" sz="2200" dirty="0"/>
              <a:t>S</a:t>
            </a:r>
            <a:r>
              <a:rPr lang="ro-RO" altLang="ro-RO" sz="2200" dirty="0"/>
              <a:t>ă</a:t>
            </a:r>
            <a:r>
              <a:rPr lang="fr-FR" altLang="ro-RO" sz="2200" dirty="0"/>
              <a:t> ne </a:t>
            </a:r>
            <a:r>
              <a:rPr lang="fr-FR" altLang="ro-RO" sz="2200" dirty="0" err="1"/>
              <a:t>imagin</a:t>
            </a:r>
            <a:r>
              <a:rPr lang="ro-RO" altLang="ro-RO" sz="2200" dirty="0"/>
              <a:t>ă</a:t>
            </a:r>
            <a:r>
              <a:rPr lang="fr-FR" altLang="ro-RO" sz="2200" dirty="0"/>
              <a:t>m </a:t>
            </a:r>
            <a:r>
              <a:rPr lang="fr-FR" altLang="ro-RO" sz="2200" dirty="0" err="1"/>
              <a:t>acum</a:t>
            </a:r>
            <a:r>
              <a:rPr lang="fr-FR" altLang="ro-RO" sz="2200" dirty="0"/>
              <a:t> </a:t>
            </a:r>
            <a:r>
              <a:rPr lang="fr-FR" altLang="ro-RO" sz="2200" dirty="0" err="1"/>
              <a:t>urm</a:t>
            </a:r>
            <a:r>
              <a:rPr lang="ro-RO" altLang="ro-RO" sz="2200" dirty="0"/>
              <a:t>ă</a:t>
            </a:r>
            <a:r>
              <a:rPr lang="fr-FR" altLang="ro-RO" sz="2200" dirty="0" err="1"/>
              <a:t>toarele</a:t>
            </a:r>
            <a:r>
              <a:rPr lang="fr-FR" altLang="ro-RO" sz="2200" dirty="0"/>
              <a:t> </a:t>
            </a:r>
            <a:r>
              <a:rPr lang="fr-FR" altLang="ro-RO" sz="2200" dirty="0" err="1"/>
              <a:t>moduri</a:t>
            </a:r>
            <a:r>
              <a:rPr lang="fr-FR" altLang="ro-RO" sz="2200" dirty="0"/>
              <a:t> de </a:t>
            </a:r>
            <a:r>
              <a:rPr lang="ro-RO" altLang="ro-RO" sz="2200" dirty="0"/>
              <a:t>derulare</a:t>
            </a:r>
            <a:r>
              <a:rPr lang="fr-FR" altLang="ro-RO" sz="2200" dirty="0"/>
              <a:t> a </a:t>
            </a:r>
            <a:r>
              <a:rPr lang="fr-FR" altLang="ro-RO" sz="2200" dirty="0" err="1"/>
              <a:t>opera</a:t>
            </a:r>
            <a:r>
              <a:rPr lang="ro-RO" altLang="ro-RO" sz="2200" dirty="0"/>
              <a:t>ț</a:t>
            </a:r>
            <a:r>
              <a:rPr lang="fr-FR" altLang="ro-RO" sz="2200" dirty="0" err="1"/>
              <a:t>iilor</a:t>
            </a:r>
            <a:r>
              <a:rPr lang="fr-FR" altLang="ro-RO" sz="2200" dirty="0"/>
              <a:t> de </a:t>
            </a:r>
            <a:r>
              <a:rPr lang="fr-FR" altLang="ro-RO" sz="2200" dirty="0" err="1"/>
              <a:t>cerere</a:t>
            </a:r>
            <a:r>
              <a:rPr lang="fr-FR" altLang="ro-RO" sz="2200" dirty="0"/>
              <a:t>/</a:t>
            </a:r>
            <a:r>
              <a:rPr lang="fr-FR" altLang="ro-RO" sz="2200" dirty="0" err="1"/>
              <a:t>eliberare</a:t>
            </a:r>
            <a:r>
              <a:rPr lang="fr-FR" altLang="ro-RO" sz="2200" dirty="0"/>
              <a:t> de </a:t>
            </a:r>
            <a:r>
              <a:rPr lang="fr-FR" altLang="ro-RO" sz="2200" dirty="0" err="1"/>
              <a:t>resurse</a:t>
            </a:r>
            <a:r>
              <a:rPr lang="fr-FR" altLang="ro-RO" sz="2200" dirty="0"/>
              <a:t> ale </a:t>
            </a:r>
            <a:r>
              <a:rPr lang="fr-FR" altLang="ro-RO" sz="2200" dirty="0" err="1"/>
              <a:t>celor</a:t>
            </a:r>
            <a:r>
              <a:rPr lang="fr-FR" altLang="ro-RO" sz="2200" dirty="0"/>
              <a:t> </a:t>
            </a:r>
            <a:r>
              <a:rPr lang="fr-FR" altLang="ro-RO" sz="2200" dirty="0" err="1"/>
              <a:t>dou</a:t>
            </a:r>
            <a:r>
              <a:rPr lang="ro-RO" altLang="ro-RO" sz="2200" dirty="0"/>
              <a:t>ă</a:t>
            </a:r>
            <a:r>
              <a:rPr lang="fr-FR" altLang="ro-RO" sz="2200" dirty="0"/>
              <a:t> </a:t>
            </a:r>
            <a:r>
              <a:rPr lang="fr-FR" altLang="ro-RO" sz="2200" dirty="0" err="1"/>
              <a:t>procese</a:t>
            </a:r>
            <a:r>
              <a:rPr lang="fr-FR" altLang="ro-RO" sz="2200" dirty="0"/>
              <a:t> </a:t>
            </a:r>
            <a:r>
              <a:rPr lang="ro-RO" altLang="ro-RO" sz="2200" dirty="0"/>
              <a:t>î</a:t>
            </a:r>
            <a:r>
              <a:rPr lang="fr-FR" altLang="ro-RO" sz="2200" dirty="0"/>
              <a:t>n </a:t>
            </a:r>
            <a:r>
              <a:rPr lang="fr-FR" altLang="ro-RO" sz="2200" dirty="0" err="1"/>
              <a:t>execu</a:t>
            </a:r>
            <a:r>
              <a:rPr lang="ro-RO" altLang="ro-RO" sz="2200" dirty="0"/>
              <a:t>ț</a:t>
            </a:r>
            <a:r>
              <a:rPr lang="fr-FR" altLang="ro-RO" sz="2200" dirty="0" err="1"/>
              <a:t>ie</a:t>
            </a:r>
            <a:r>
              <a:rPr lang="ro-RO" altLang="ro-RO" sz="2200" dirty="0"/>
              <a:t>:</a:t>
            </a:r>
          </a:p>
          <a:p>
            <a:pPr lvl="1" eaLnBrk="1" hangingPunct="1"/>
            <a:r>
              <a:rPr lang="fr-FR" altLang="ro-RO" sz="2000" dirty="0"/>
              <a:t>AC1(</a:t>
            </a:r>
            <a:r>
              <a:rPr lang="ro-RO" altLang="ro-RO" sz="2000" dirty="0"/>
              <a:t>MT</a:t>
            </a:r>
            <a:r>
              <a:rPr lang="fr-FR" altLang="ro-RO" sz="2000" dirty="0"/>
              <a:t>) BC1(LP) AC2(LP) BC2(</a:t>
            </a:r>
            <a:r>
              <a:rPr lang="ro-RO" altLang="ro-RO" sz="2000" dirty="0"/>
              <a:t>MT</a:t>
            </a:r>
            <a:r>
              <a:rPr lang="fr-FR" altLang="ro-RO" sz="2000" dirty="0"/>
              <a:t>)</a:t>
            </a:r>
            <a:r>
              <a:rPr lang="ro-RO" altLang="ro-RO" sz="2000" dirty="0"/>
              <a:t>:</a:t>
            </a:r>
            <a:r>
              <a:rPr lang="fr-FR" altLang="ro-RO" sz="2000" dirty="0"/>
              <a:t> A-</a:t>
            </a:r>
            <a:r>
              <a:rPr lang="fr-FR" altLang="ro-RO" sz="2000" dirty="0" err="1"/>
              <a:t>ul</a:t>
            </a:r>
            <a:r>
              <a:rPr lang="fr-FR" altLang="ro-RO" sz="2000" dirty="0"/>
              <a:t> se </a:t>
            </a:r>
            <a:r>
              <a:rPr lang="fr-FR" altLang="ro-RO" sz="2000" dirty="0" err="1"/>
              <a:t>blocheaz</a:t>
            </a:r>
            <a:r>
              <a:rPr lang="ro-RO" altLang="ro-RO" sz="2000" dirty="0"/>
              <a:t>ă</a:t>
            </a:r>
            <a:r>
              <a:rPr lang="fr-FR" altLang="ro-RO" sz="2000" dirty="0"/>
              <a:t> </a:t>
            </a:r>
            <a:r>
              <a:rPr lang="ro-RO" altLang="ro-RO" sz="2000" dirty="0"/>
              <a:t>î</a:t>
            </a:r>
            <a:r>
              <a:rPr lang="fr-FR" altLang="ro-RO" sz="2000" dirty="0"/>
              <a:t>n </a:t>
            </a:r>
            <a:r>
              <a:rPr lang="fr-FR" altLang="ro-RO" sz="2000" dirty="0" err="1"/>
              <a:t>momentul</a:t>
            </a:r>
            <a:r>
              <a:rPr lang="fr-FR" altLang="ro-RO" sz="2000" dirty="0"/>
              <a:t> </a:t>
            </a:r>
            <a:r>
              <a:rPr lang="fr-FR" altLang="ro-RO" sz="2000" dirty="0" err="1"/>
              <a:t>solicit</a:t>
            </a:r>
            <a:r>
              <a:rPr lang="ro-RO" altLang="ro-RO" sz="2000" dirty="0"/>
              <a:t>ă</a:t>
            </a:r>
            <a:r>
              <a:rPr lang="fr-FR" altLang="ro-RO" sz="2000" dirty="0" err="1"/>
              <a:t>rii</a:t>
            </a:r>
            <a:r>
              <a:rPr lang="fr-FR" altLang="ro-RO" sz="2000" dirty="0"/>
              <a:t> </a:t>
            </a:r>
            <a:r>
              <a:rPr lang="fr-FR" altLang="ro-RO" sz="2000" dirty="0" err="1"/>
              <a:t>imprimantei</a:t>
            </a:r>
            <a:r>
              <a:rPr lang="ro-RO" altLang="ro-RO" sz="2000" dirty="0"/>
              <a:t>, </a:t>
            </a:r>
            <a:r>
              <a:rPr lang="fr-FR" altLang="ro-RO" sz="2000" dirty="0"/>
              <a:t>care este </a:t>
            </a:r>
            <a:r>
              <a:rPr lang="fr-FR" altLang="ro-RO" sz="2000" dirty="0" err="1"/>
              <a:t>folosit</a:t>
            </a:r>
            <a:r>
              <a:rPr lang="ro-RO" altLang="ro-RO" sz="2000" dirty="0"/>
              <a:t>ă</a:t>
            </a:r>
            <a:r>
              <a:rPr lang="fr-FR" altLang="ro-RO" sz="2000" dirty="0"/>
              <a:t> de B, </a:t>
            </a:r>
            <a:r>
              <a:rPr lang="fr-FR" altLang="ro-RO" sz="2000" dirty="0" err="1"/>
              <a:t>iar</a:t>
            </a:r>
            <a:r>
              <a:rPr lang="fr-FR" altLang="ro-RO" sz="2000" dirty="0"/>
              <a:t> B-</a:t>
            </a:r>
            <a:r>
              <a:rPr lang="fr-FR" altLang="ro-RO" sz="2000" dirty="0" err="1"/>
              <a:t>ul</a:t>
            </a:r>
            <a:r>
              <a:rPr lang="fr-FR" altLang="ro-RO" sz="2000" dirty="0"/>
              <a:t> se </a:t>
            </a:r>
            <a:r>
              <a:rPr lang="fr-FR" altLang="ro-RO" sz="2000" dirty="0" err="1"/>
              <a:t>blocheaz</a:t>
            </a:r>
            <a:r>
              <a:rPr lang="ro-RO" altLang="ro-RO" sz="2000" dirty="0"/>
              <a:t>ă</a:t>
            </a:r>
            <a:r>
              <a:rPr lang="fr-FR" altLang="ro-RO" sz="2000" dirty="0"/>
              <a:t> </a:t>
            </a:r>
            <a:r>
              <a:rPr lang="ro-RO" altLang="ro-RO" sz="2000" dirty="0"/>
              <a:t>câ</a:t>
            </a:r>
            <a:r>
              <a:rPr lang="fr-FR" altLang="ro-RO" sz="2000" dirty="0" err="1"/>
              <a:t>nd</a:t>
            </a:r>
            <a:r>
              <a:rPr lang="fr-FR" altLang="ro-RO" sz="2000" dirty="0"/>
              <a:t> va </a:t>
            </a:r>
            <a:r>
              <a:rPr lang="fr-FR" altLang="ro-RO" sz="2000" dirty="0" err="1"/>
              <a:t>cere</a:t>
            </a:r>
            <a:r>
              <a:rPr lang="fr-FR" altLang="ro-RO" sz="2000" dirty="0"/>
              <a:t> </a:t>
            </a:r>
            <a:r>
              <a:rPr lang="fr-FR" altLang="ro-RO" sz="2000" dirty="0" err="1"/>
              <a:t>acces</a:t>
            </a:r>
            <a:r>
              <a:rPr lang="fr-FR" altLang="ro-RO" sz="2000" dirty="0"/>
              <a:t> la </a:t>
            </a:r>
            <a:r>
              <a:rPr lang="ro-RO" altLang="ro-RO" sz="2000" dirty="0"/>
              <a:t>fișier</a:t>
            </a:r>
            <a:r>
              <a:rPr lang="fr-FR" altLang="ro-RO" sz="2000" dirty="0"/>
              <a:t>, care este </a:t>
            </a:r>
            <a:r>
              <a:rPr lang="fr-FR" altLang="ro-RO" sz="2000" dirty="0" err="1"/>
              <a:t>folosit</a:t>
            </a:r>
            <a:r>
              <a:rPr lang="fr-FR" altLang="ro-RO" sz="2000" dirty="0"/>
              <a:t> de A</a:t>
            </a:r>
            <a:r>
              <a:rPr lang="ro-RO" altLang="ro-RO" sz="2000" dirty="0"/>
              <a:t>;</a:t>
            </a:r>
          </a:p>
          <a:p>
            <a:pPr lvl="1" eaLnBrk="1" hangingPunct="1"/>
            <a:r>
              <a:rPr lang="en-US" altLang="ro-RO" sz="2000" dirty="0"/>
              <a:t>AC1(MT) AC2(LP) AE3(MT) AE4(LP) BC1(LP) BC2(MT) BE3(MT) BE4(LP)</a:t>
            </a:r>
            <a:r>
              <a:rPr lang="ro-RO" altLang="ro-RO" sz="2000" dirty="0"/>
              <a:t>: </a:t>
            </a:r>
            <a:r>
              <a:rPr lang="en-US" altLang="ro-RO" sz="2000" dirty="0" err="1"/>
              <a:t>toate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procesele</a:t>
            </a:r>
            <a:r>
              <a:rPr lang="en-US" altLang="ro-RO" sz="2000" dirty="0"/>
              <a:t> se pot termina</a:t>
            </a:r>
            <a:r>
              <a:rPr lang="ro-RO" altLang="ro-RO" sz="2000" dirty="0"/>
              <a:t>;</a:t>
            </a:r>
          </a:p>
          <a:p>
            <a:pPr lvl="1" eaLnBrk="1" hangingPunct="1"/>
            <a:r>
              <a:rPr lang="en-US" altLang="ro-RO" sz="2000" dirty="0"/>
              <a:t>AC1(MT) AC2(LP) BC1(LP) AE3(MT) AE4(LP) BC2(MT) BE3(MT) BE4(LP)</a:t>
            </a:r>
            <a:r>
              <a:rPr lang="ro-RO" altLang="ro-RO" sz="2000" dirty="0"/>
              <a:t>:</a:t>
            </a:r>
            <a:r>
              <a:rPr lang="en-US" altLang="ro-RO" sz="2000" dirty="0"/>
              <a:t> </a:t>
            </a:r>
            <a:r>
              <a:rPr lang="en-US" altLang="ro-RO" sz="2000" dirty="0" err="1"/>
              <a:t>toate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procesele</a:t>
            </a:r>
            <a:r>
              <a:rPr lang="en-US" altLang="ro-RO" sz="2000" dirty="0"/>
              <a:t> se </a:t>
            </a:r>
            <a:r>
              <a:rPr lang="en-US" altLang="ro-RO" sz="2000" dirty="0" err="1"/>
              <a:t>termin</a:t>
            </a:r>
            <a:r>
              <a:rPr lang="ro-RO" altLang="ro-RO" sz="2000" dirty="0"/>
              <a:t>ă, </a:t>
            </a:r>
            <a:r>
              <a:rPr lang="en-US" altLang="ro-RO" sz="2000" dirty="0"/>
              <a:t>de</a:t>
            </a:r>
            <a:r>
              <a:rPr lang="ro-RO" altLang="ro-RO" sz="2000" dirty="0"/>
              <a:t>ș</a:t>
            </a:r>
            <a:r>
              <a:rPr lang="en-US" altLang="ro-RO" sz="2000" dirty="0" err="1"/>
              <a:t>i</a:t>
            </a:r>
            <a:r>
              <a:rPr lang="en-US" altLang="ro-RO" sz="2000" dirty="0"/>
              <a:t> B-</a:t>
            </a:r>
            <a:r>
              <a:rPr lang="en-US" altLang="ro-RO" sz="2000" dirty="0" err="1"/>
              <a:t>ul</a:t>
            </a:r>
            <a:r>
              <a:rPr lang="en-US" altLang="ro-RO" sz="2000" dirty="0"/>
              <a:t> se </a:t>
            </a:r>
            <a:r>
              <a:rPr lang="en-US" altLang="ro-RO" sz="2000" dirty="0" err="1"/>
              <a:t>blocheaz</a:t>
            </a:r>
            <a:r>
              <a:rPr lang="ro-RO" altLang="ro-RO" sz="2000" dirty="0"/>
              <a:t>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temporar</a:t>
            </a:r>
            <a:r>
              <a:rPr lang="en-US" altLang="ro-RO" sz="2000" dirty="0"/>
              <a:t> </a:t>
            </a:r>
            <a:r>
              <a:rPr lang="ro-RO" altLang="ro-RO" sz="2000" dirty="0"/>
              <a:t>î</a:t>
            </a:r>
            <a:r>
              <a:rPr lang="en-US" altLang="ro-RO" sz="2000" dirty="0"/>
              <a:t>n </a:t>
            </a:r>
            <a:r>
              <a:rPr lang="en-US" altLang="ro-RO" sz="2000" dirty="0" err="1"/>
              <a:t>momentul</a:t>
            </a:r>
            <a:r>
              <a:rPr lang="en-US" altLang="ro-RO" sz="2000" dirty="0"/>
              <a:t> </a:t>
            </a:r>
            <a:r>
              <a:rPr lang="ro-RO" altLang="ro-RO" sz="2000" dirty="0"/>
              <a:t>î</a:t>
            </a:r>
            <a:r>
              <a:rPr lang="en-US" altLang="ro-RO" sz="2000" dirty="0"/>
              <a:t>n care face prima </a:t>
            </a:r>
            <a:r>
              <a:rPr lang="en-US" altLang="ro-RO" sz="2000" dirty="0" err="1"/>
              <a:t>cerere</a:t>
            </a:r>
            <a:r>
              <a:rPr lang="en-US" altLang="ro-RO" sz="2000" dirty="0"/>
              <a:t> pentru </a:t>
            </a:r>
            <a:r>
              <a:rPr lang="en-US" altLang="ro-RO" sz="2000" dirty="0" err="1"/>
              <a:t>imprimant</a:t>
            </a:r>
            <a:r>
              <a:rPr lang="ro-RO" altLang="ro-RO" sz="2000" dirty="0"/>
              <a:t>ă</a:t>
            </a:r>
            <a:r>
              <a:rPr lang="en-US" altLang="ro-RO" sz="2000" dirty="0"/>
              <a:t> (BC1).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52E92-E17F-731E-B8AF-F67631BEF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880" y="4504054"/>
            <a:ext cx="6346240" cy="22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1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Modelarea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0336696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o-RO" altLang="ro-RO" sz="2800" dirty="0"/>
              <a:t>Modelarea blocajelor utilizând grafuri orientate</a:t>
            </a:r>
            <a:r>
              <a:rPr lang="en-US" altLang="ro-RO" sz="2800" dirty="0"/>
              <a:t>: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eaLnBrk="1" hangingPunct="1">
              <a:lnSpc>
                <a:spcPct val="90000"/>
              </a:lnSpc>
            </a:pPr>
            <a:endParaRPr lang="en-US" altLang="ro-RO" sz="2200" dirty="0"/>
          </a:p>
          <a:p>
            <a:pPr eaLnBrk="1" hangingPunct="1">
              <a:lnSpc>
                <a:spcPct val="90000"/>
              </a:lnSpc>
            </a:pPr>
            <a:endParaRPr lang="en-US" altLang="ro-RO" sz="2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ro-RO" sz="22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Resursa R este alocată procesului A (vezi orientarea săgeții);</a:t>
            </a:r>
            <a:endParaRPr lang="en-US" altLang="ro-RO" sz="26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Procesul B solicit</a:t>
            </a:r>
            <a:r>
              <a:rPr lang="en-US" altLang="ro-RO" sz="2600" dirty="0"/>
              <a:t> </a:t>
            </a:r>
            <a:r>
              <a:rPr lang="ro-RO" altLang="ro-RO" sz="2600" dirty="0"/>
              <a:t>/</a:t>
            </a:r>
            <a:r>
              <a:rPr lang="en-US" altLang="ro-RO" sz="2600" dirty="0"/>
              <a:t> </a:t>
            </a:r>
            <a:r>
              <a:rPr lang="ro-RO" altLang="ro-RO" sz="2600" dirty="0"/>
              <a:t>așteaptă resursa S (vezi orientarea săgeții);</a:t>
            </a:r>
            <a:endParaRPr lang="en-US" altLang="ro-RO" sz="26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Procesele D și C sunt blocate la solicitarea resurselor T și U.</a:t>
            </a:r>
            <a:endParaRPr lang="en-US" altLang="ro-RO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245892-2255-EF01-8979-57F3AA70B890}"/>
              </a:ext>
            </a:extLst>
          </p:cNvPr>
          <p:cNvSpPr/>
          <p:nvPr/>
        </p:nvSpPr>
        <p:spPr>
          <a:xfrm>
            <a:off x="2910509" y="4118139"/>
            <a:ext cx="586409" cy="4671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8D9AC6-4994-2D69-AD8A-9A7AA2375CC9}"/>
              </a:ext>
            </a:extLst>
          </p:cNvPr>
          <p:cNvSpPr/>
          <p:nvPr/>
        </p:nvSpPr>
        <p:spPr>
          <a:xfrm>
            <a:off x="2910509" y="2286000"/>
            <a:ext cx="586409" cy="59634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B301B1-1D51-CEC0-C374-65A3213A06DD}"/>
              </a:ext>
            </a:extLst>
          </p:cNvPr>
          <p:cNvCxnSpPr>
            <a:stCxn id="5" idx="0"/>
            <a:endCxn id="6" idx="4"/>
          </p:cNvCxnSpPr>
          <p:nvPr/>
        </p:nvCxnSpPr>
        <p:spPr>
          <a:xfrm flipV="1">
            <a:off x="3203714" y="2882348"/>
            <a:ext cx="0" cy="123579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B8AB1B-84C5-7ED8-0B6C-3F821CC747B0}"/>
              </a:ext>
            </a:extLst>
          </p:cNvPr>
          <p:cNvSpPr/>
          <p:nvPr/>
        </p:nvSpPr>
        <p:spPr>
          <a:xfrm>
            <a:off x="4639090" y="2286000"/>
            <a:ext cx="586409" cy="4671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BDAF41-FAA0-DF46-CA63-70C7E1FDADD3}"/>
              </a:ext>
            </a:extLst>
          </p:cNvPr>
          <p:cNvSpPr/>
          <p:nvPr/>
        </p:nvSpPr>
        <p:spPr>
          <a:xfrm>
            <a:off x="4639090" y="4053534"/>
            <a:ext cx="586409" cy="59634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ECCEB9-1E04-6071-FF3F-36472CF5BD9B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>
          <a:xfrm flipV="1">
            <a:off x="4932295" y="2753139"/>
            <a:ext cx="0" cy="130039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3314FDB-69B2-2514-E192-678E43BE301F}"/>
              </a:ext>
            </a:extLst>
          </p:cNvPr>
          <p:cNvSpPr/>
          <p:nvPr/>
        </p:nvSpPr>
        <p:spPr>
          <a:xfrm>
            <a:off x="6271593" y="3266673"/>
            <a:ext cx="586409" cy="4671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B1CFDF-70A7-7D21-83E5-B1300AB075AA}"/>
              </a:ext>
            </a:extLst>
          </p:cNvPr>
          <p:cNvSpPr/>
          <p:nvPr/>
        </p:nvSpPr>
        <p:spPr>
          <a:xfrm>
            <a:off x="8791160" y="3266672"/>
            <a:ext cx="586409" cy="4671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8D1EE0-3F3B-4902-B9EF-6154E257961F}"/>
              </a:ext>
            </a:extLst>
          </p:cNvPr>
          <p:cNvSpPr/>
          <p:nvPr/>
        </p:nvSpPr>
        <p:spPr>
          <a:xfrm>
            <a:off x="7552911" y="4134051"/>
            <a:ext cx="586409" cy="596348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0A510B-D7FA-BF43-7463-F7D0059AA324}"/>
              </a:ext>
            </a:extLst>
          </p:cNvPr>
          <p:cNvSpPr/>
          <p:nvPr/>
        </p:nvSpPr>
        <p:spPr>
          <a:xfrm>
            <a:off x="7552910" y="2256183"/>
            <a:ext cx="586409" cy="568212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F74D0E4E-99C4-2FAD-A1F1-C6BAE8BC637B}"/>
              </a:ext>
            </a:extLst>
          </p:cNvPr>
          <p:cNvCxnSpPr>
            <a:stCxn id="24" idx="6"/>
            <a:endCxn id="22" idx="0"/>
          </p:cNvCxnSpPr>
          <p:nvPr/>
        </p:nvCxnSpPr>
        <p:spPr>
          <a:xfrm>
            <a:off x="8139319" y="2540289"/>
            <a:ext cx="945046" cy="726383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76EF32D-D2C5-A765-96D6-CD57EFA48E41}"/>
              </a:ext>
            </a:extLst>
          </p:cNvPr>
          <p:cNvCxnSpPr>
            <a:cxnSpLocks/>
            <a:stCxn id="22" idx="2"/>
            <a:endCxn id="23" idx="6"/>
          </p:cNvCxnSpPr>
          <p:nvPr/>
        </p:nvCxnSpPr>
        <p:spPr>
          <a:xfrm rot="5400000">
            <a:off x="8262636" y="3610496"/>
            <a:ext cx="698414" cy="945045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CFBC28F-FFBB-C4AD-9DED-799BD9DC40FA}"/>
              </a:ext>
            </a:extLst>
          </p:cNvPr>
          <p:cNvCxnSpPr>
            <a:cxnSpLocks/>
            <a:stCxn id="23" idx="2"/>
            <a:endCxn id="21" idx="2"/>
          </p:cNvCxnSpPr>
          <p:nvPr/>
        </p:nvCxnSpPr>
        <p:spPr>
          <a:xfrm rot="10800000">
            <a:off x="6564799" y="3733813"/>
            <a:ext cx="988113" cy="698413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C2D0B852-9E47-DA9A-3EEB-91348DFC9876}"/>
              </a:ext>
            </a:extLst>
          </p:cNvPr>
          <p:cNvCxnSpPr>
            <a:cxnSpLocks/>
            <a:stCxn id="21" idx="0"/>
            <a:endCxn id="24" idx="2"/>
          </p:cNvCxnSpPr>
          <p:nvPr/>
        </p:nvCxnSpPr>
        <p:spPr>
          <a:xfrm rot="5400000" flipH="1" flipV="1">
            <a:off x="6695662" y="2409425"/>
            <a:ext cx="726384" cy="988112"/>
          </a:xfrm>
          <a:prstGeom prst="curvedConnector2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04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Blocaje de tip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Two-phase Locking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800" dirty="0"/>
              <a:t>Faza I: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Procesul rezervă înregistrările de care are nevoie una câte una;</a:t>
            </a:r>
            <a:endParaRPr lang="en-US" altLang="ro-RO" sz="26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Dacă cel puțin una din înregistrări este deja rezervată își reia execuția.</a:t>
            </a:r>
          </a:p>
          <a:p>
            <a:pPr eaLnBrk="1" hangingPunct="1"/>
            <a:r>
              <a:rPr lang="pt-BR" altLang="ro-RO" sz="2800" dirty="0"/>
              <a:t>Dacă faza </a:t>
            </a:r>
            <a:r>
              <a:rPr lang="ro-RO" altLang="ro-RO" sz="2800" dirty="0"/>
              <a:t>I</a:t>
            </a:r>
            <a:r>
              <a:rPr lang="pt-BR" altLang="ro-RO" sz="2800" dirty="0"/>
              <a:t> s-a încheiat c</a:t>
            </a:r>
            <a:r>
              <a:rPr lang="ro-RO" altLang="ro-RO" sz="2800" dirty="0"/>
              <a:t>u succes, procesul va:</a:t>
            </a:r>
          </a:p>
          <a:p>
            <a:pPr lvl="1" eaLnBrk="1" hangingPunct="1"/>
            <a:r>
              <a:rPr lang="vi-VN" altLang="ro-RO" sz="2600" dirty="0"/>
              <a:t>Realiza actualizări</a:t>
            </a:r>
            <a:r>
              <a:rPr lang="ro-RO" altLang="ro-RO" sz="2600" dirty="0"/>
              <a:t>;</a:t>
            </a:r>
            <a:endParaRPr lang="vi-VN" altLang="ro-RO" sz="2600" dirty="0"/>
          </a:p>
          <a:p>
            <a:pPr lvl="1" eaLnBrk="1" hangingPunct="1"/>
            <a:r>
              <a:rPr lang="vi-VN" altLang="ro-RO" sz="2600" dirty="0"/>
              <a:t>Elibera înregistrările</a:t>
            </a:r>
            <a:r>
              <a:rPr lang="ro-RO" altLang="ro-RO" sz="2600" dirty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800" dirty="0"/>
              <a:t>Este similară metodei în care toate resursele sunt alocate înainte de execuția propriu-zisă a procesului;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800" dirty="0"/>
              <a:t>Algoritmul funcționează dacă programatorul este foarte atent ca un proces care a fost oprit din execuția primei faze să poată fi restartat.</a:t>
            </a:r>
            <a:endParaRPr lang="en-US" altLang="ro-RO" sz="2800" dirty="0"/>
          </a:p>
        </p:txBody>
      </p:sp>
    </p:spTree>
    <p:extLst>
      <p:ext uri="{BB962C8B-B14F-4D97-AF65-F5344CB8AC3E}">
        <p14:creationId xmlns:p14="http://schemas.microsoft.com/office/powerpoint/2010/main" val="29090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386;p19">
            <a:extLst>
              <a:ext uri="{FF2B5EF4-FFF2-40B4-BE49-F238E27FC236}">
                <a16:creationId xmlns:a16="http://schemas.microsoft.com/office/drawing/2014/main" id="{0992953A-5460-A05F-AF5B-1A4183DE6ABA}"/>
              </a:ext>
            </a:extLst>
          </p:cNvPr>
          <p:cNvCxnSpPr>
            <a:cxnSpLocks/>
          </p:cNvCxnSpPr>
          <p:nvPr/>
        </p:nvCxnSpPr>
        <p:spPr>
          <a:xfrm>
            <a:off x="11229396" y="2059689"/>
            <a:ext cx="0" cy="46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Google Shape;385;p19">
            <a:extLst>
              <a:ext uri="{FF2B5EF4-FFF2-40B4-BE49-F238E27FC236}">
                <a16:creationId xmlns:a16="http://schemas.microsoft.com/office/drawing/2014/main" id="{2930BC9B-A551-067A-6051-C91AB5BA5FF9}"/>
              </a:ext>
            </a:extLst>
          </p:cNvPr>
          <p:cNvCxnSpPr>
            <a:cxnSpLocks/>
          </p:cNvCxnSpPr>
          <p:nvPr/>
        </p:nvCxnSpPr>
        <p:spPr>
          <a:xfrm>
            <a:off x="8302871" y="2069141"/>
            <a:ext cx="0" cy="4693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Blocaje apărute în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comunicarea dintre procerse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549667"/>
            <a:ext cx="6730384" cy="5205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800" dirty="0"/>
              <a:t>Două procese se pot bloca chiar dacă nu doresc partajarea aceleiași resurse;</a:t>
            </a:r>
          </a:p>
          <a:p>
            <a:pPr lvl="1" eaLnBrk="1" hangingPunct="1"/>
            <a:r>
              <a:rPr lang="vi-VN" altLang="ro-RO" sz="2600" dirty="0"/>
              <a:t>Procesul A trimite o cerere către procesul B</a:t>
            </a:r>
            <a:r>
              <a:rPr lang="ro-RO" altLang="ro-RO" sz="2600" dirty="0"/>
              <a:t>;</a:t>
            </a:r>
            <a:endParaRPr lang="vi-VN" altLang="ro-RO" sz="2600" dirty="0"/>
          </a:p>
          <a:p>
            <a:pPr lvl="1" eaLnBrk="1" hangingPunct="1"/>
            <a:r>
              <a:rPr lang="vi-VN" altLang="ro-RO" sz="2600" dirty="0"/>
              <a:t>Procesul A intră în starea </a:t>
            </a:r>
            <a:r>
              <a:rPr lang="ro-RO" altLang="ro-RO" sz="2600" dirty="0"/>
              <a:t>blocat</a:t>
            </a:r>
            <a:r>
              <a:rPr lang="vi-VN" altLang="ro-RO" sz="2600" dirty="0"/>
              <a:t> până la recepționarea unui mesaj de la procesul B</a:t>
            </a:r>
            <a:r>
              <a:rPr lang="ro-RO" altLang="ro-RO" sz="2600" dirty="0"/>
              <a:t>;</a:t>
            </a:r>
            <a:endParaRPr lang="vi-VN" altLang="ro-RO" sz="2600" dirty="0"/>
          </a:p>
          <a:p>
            <a:pPr lvl="1" eaLnBrk="1" hangingPunct="1"/>
            <a:r>
              <a:rPr lang="vi-VN" altLang="ro-RO" sz="2600" dirty="0"/>
              <a:t>Procesul B trimite </a:t>
            </a:r>
            <a:r>
              <a:rPr lang="ro-RO" altLang="ro-RO" sz="2600" dirty="0"/>
              <a:t>un </a:t>
            </a:r>
            <a:r>
              <a:rPr lang="vi-VN" altLang="ro-RO" sz="2600" dirty="0"/>
              <a:t>mesaj către procesul A și intră la rândul său în starea </a:t>
            </a:r>
            <a:r>
              <a:rPr lang="ro-RO" altLang="ro-RO" sz="2600" dirty="0"/>
              <a:t>blocat;</a:t>
            </a:r>
            <a:endParaRPr lang="vi-VN" altLang="ro-RO" sz="2600" dirty="0"/>
          </a:p>
          <a:p>
            <a:pPr lvl="1" eaLnBrk="1" hangingPunct="1"/>
            <a:r>
              <a:rPr lang="vi-VN" altLang="ro-RO" sz="2600" dirty="0"/>
              <a:t>Mesajul se pierde și ambele procese sunt blocate.</a:t>
            </a:r>
          </a:p>
        </p:txBody>
      </p:sp>
      <p:sp>
        <p:nvSpPr>
          <p:cNvPr id="7" name="Google Shape;383;p19">
            <a:extLst>
              <a:ext uri="{FF2B5EF4-FFF2-40B4-BE49-F238E27FC236}">
                <a16:creationId xmlns:a16="http://schemas.microsoft.com/office/drawing/2014/main" id="{164FF10E-D787-31F3-33A8-4B465299E193}"/>
              </a:ext>
            </a:extLst>
          </p:cNvPr>
          <p:cNvSpPr/>
          <p:nvPr/>
        </p:nvSpPr>
        <p:spPr>
          <a:xfrm>
            <a:off x="7657121" y="2003128"/>
            <a:ext cx="1291500" cy="5184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 A</a:t>
            </a:r>
            <a:endParaRPr/>
          </a:p>
        </p:txBody>
      </p:sp>
      <p:sp>
        <p:nvSpPr>
          <p:cNvPr id="8" name="Google Shape;384;p19">
            <a:extLst>
              <a:ext uri="{FF2B5EF4-FFF2-40B4-BE49-F238E27FC236}">
                <a16:creationId xmlns:a16="http://schemas.microsoft.com/office/drawing/2014/main" id="{4ED19616-B477-4CB7-154F-CD436BBBC590}"/>
              </a:ext>
            </a:extLst>
          </p:cNvPr>
          <p:cNvSpPr/>
          <p:nvPr/>
        </p:nvSpPr>
        <p:spPr>
          <a:xfrm>
            <a:off x="10583646" y="2003128"/>
            <a:ext cx="1291500" cy="518400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 B</a:t>
            </a:r>
            <a:endParaRPr/>
          </a:p>
        </p:txBody>
      </p:sp>
      <p:sp>
        <p:nvSpPr>
          <p:cNvPr id="11" name="Google Shape;387;p19">
            <a:extLst>
              <a:ext uri="{FF2B5EF4-FFF2-40B4-BE49-F238E27FC236}">
                <a16:creationId xmlns:a16="http://schemas.microsoft.com/office/drawing/2014/main" id="{0DC5DA80-9A34-2327-A76B-F42A9F37C31F}"/>
              </a:ext>
            </a:extLst>
          </p:cNvPr>
          <p:cNvSpPr/>
          <p:nvPr/>
        </p:nvSpPr>
        <p:spPr>
          <a:xfrm>
            <a:off x="8257421" y="2812628"/>
            <a:ext cx="99900" cy="855000"/>
          </a:xfrm>
          <a:prstGeom prst="rect">
            <a:avLst/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8;p19">
            <a:extLst>
              <a:ext uri="{FF2B5EF4-FFF2-40B4-BE49-F238E27FC236}">
                <a16:creationId xmlns:a16="http://schemas.microsoft.com/office/drawing/2014/main" id="{96ACFB3C-2DCF-0B88-1242-50E99A7A48FF}"/>
              </a:ext>
            </a:extLst>
          </p:cNvPr>
          <p:cNvSpPr/>
          <p:nvPr/>
        </p:nvSpPr>
        <p:spPr>
          <a:xfrm>
            <a:off x="11179446" y="2812628"/>
            <a:ext cx="99900" cy="855000"/>
          </a:xfrm>
          <a:prstGeom prst="rect">
            <a:avLst/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0;p19">
            <a:extLst>
              <a:ext uri="{FF2B5EF4-FFF2-40B4-BE49-F238E27FC236}">
                <a16:creationId xmlns:a16="http://schemas.microsoft.com/office/drawing/2014/main" id="{93345CC6-CEA8-97F5-C6BF-F3247D62D7E0}"/>
              </a:ext>
            </a:extLst>
          </p:cNvPr>
          <p:cNvSpPr/>
          <p:nvPr/>
        </p:nvSpPr>
        <p:spPr>
          <a:xfrm>
            <a:off x="8257421" y="3698328"/>
            <a:ext cx="99900" cy="8550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1;p19">
            <a:extLst>
              <a:ext uri="{FF2B5EF4-FFF2-40B4-BE49-F238E27FC236}">
                <a16:creationId xmlns:a16="http://schemas.microsoft.com/office/drawing/2014/main" id="{29479504-BC87-E87A-C212-320C75F836C0}"/>
              </a:ext>
            </a:extLst>
          </p:cNvPr>
          <p:cNvSpPr/>
          <p:nvPr/>
        </p:nvSpPr>
        <p:spPr>
          <a:xfrm>
            <a:off x="11179446" y="3698328"/>
            <a:ext cx="99900" cy="855000"/>
          </a:xfrm>
          <a:prstGeom prst="rect">
            <a:avLst/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93;p19">
            <a:extLst>
              <a:ext uri="{FF2B5EF4-FFF2-40B4-BE49-F238E27FC236}">
                <a16:creationId xmlns:a16="http://schemas.microsoft.com/office/drawing/2014/main" id="{43F114B0-5D1F-B788-0170-2B8FB43B0410}"/>
              </a:ext>
            </a:extLst>
          </p:cNvPr>
          <p:cNvSpPr/>
          <p:nvPr/>
        </p:nvSpPr>
        <p:spPr>
          <a:xfrm>
            <a:off x="8457521" y="4345544"/>
            <a:ext cx="463875" cy="436575"/>
          </a:xfrm>
          <a:prstGeom prst="flowChartManualInput">
            <a:avLst/>
          </a:prstGeom>
          <a:ln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94;p19">
            <a:extLst>
              <a:ext uri="{FF2B5EF4-FFF2-40B4-BE49-F238E27FC236}">
                <a16:creationId xmlns:a16="http://schemas.microsoft.com/office/drawing/2014/main" id="{B59EA517-625F-97B2-5893-A1AD74353F5C}"/>
              </a:ext>
            </a:extLst>
          </p:cNvPr>
          <p:cNvSpPr/>
          <p:nvPr/>
        </p:nvSpPr>
        <p:spPr>
          <a:xfrm>
            <a:off x="8257421" y="4642053"/>
            <a:ext cx="99900" cy="8550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95;p19">
            <a:extLst>
              <a:ext uri="{FF2B5EF4-FFF2-40B4-BE49-F238E27FC236}">
                <a16:creationId xmlns:a16="http://schemas.microsoft.com/office/drawing/2014/main" id="{A6F3EC84-5FFF-EC20-3A1A-8070CA6EFDB1}"/>
              </a:ext>
            </a:extLst>
          </p:cNvPr>
          <p:cNvSpPr/>
          <p:nvPr/>
        </p:nvSpPr>
        <p:spPr>
          <a:xfrm>
            <a:off x="11179446" y="4642053"/>
            <a:ext cx="99900" cy="8550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85200C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" name="Google Shape;389;p19">
            <a:extLst>
              <a:ext uri="{FF2B5EF4-FFF2-40B4-BE49-F238E27FC236}">
                <a16:creationId xmlns:a16="http://schemas.microsoft.com/office/drawing/2014/main" id="{25718848-759E-0FD7-542D-852B728316A5}"/>
              </a:ext>
            </a:extLst>
          </p:cNvPr>
          <p:cNvCxnSpPr>
            <a:stCxn id="12" idx="2"/>
            <a:endCxn id="11" idx="2"/>
          </p:cNvCxnSpPr>
          <p:nvPr/>
        </p:nvCxnSpPr>
        <p:spPr>
          <a:xfrm rot="10800000">
            <a:off x="8307396" y="3667628"/>
            <a:ext cx="2922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cxnSp>
        <p:nvCxnSpPr>
          <p:cNvPr id="16" name="Google Shape;392;p19">
            <a:extLst>
              <a:ext uri="{FF2B5EF4-FFF2-40B4-BE49-F238E27FC236}">
                <a16:creationId xmlns:a16="http://schemas.microsoft.com/office/drawing/2014/main" id="{BA145954-2215-478F-4171-EDDD85BD907A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flipH="1">
            <a:off x="8921496" y="4553328"/>
            <a:ext cx="2307900" cy="1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873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Blocaje de tip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Live Lock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o-RO" sz="2200" dirty="0" err="1"/>
              <a:t>Două</a:t>
            </a:r>
            <a:r>
              <a:rPr lang="ro-RO" altLang="ro-RO" sz="2200" dirty="0"/>
              <a:t> procese</a:t>
            </a:r>
            <a:r>
              <a:rPr lang="en-US" altLang="ro-RO" sz="2200" dirty="0"/>
              <a:t> A </a:t>
            </a:r>
            <a:r>
              <a:rPr lang="ro-RO" altLang="ro-RO" sz="2200" dirty="0"/>
              <a:t>și B accesează 2 resurse R1 și R2 în ordinea de mai jos:</a:t>
            </a:r>
          </a:p>
          <a:p>
            <a:pPr eaLnBrk="1" hangingPunct="1"/>
            <a:endParaRPr lang="ro-RO" altLang="ro-RO" sz="2200" dirty="0"/>
          </a:p>
          <a:p>
            <a:pPr eaLnBrk="1" hangingPunct="1"/>
            <a:endParaRPr lang="ro-RO" altLang="ro-RO" sz="2200" dirty="0"/>
          </a:p>
          <a:p>
            <a:pPr eaLnBrk="1" hangingPunct="1"/>
            <a:endParaRPr lang="ro-RO" altLang="ro-RO" sz="2200" dirty="0"/>
          </a:p>
          <a:p>
            <a:pPr eaLnBrk="1" hangingPunct="1"/>
            <a:endParaRPr lang="ro-RO" altLang="ro-RO" sz="2200" dirty="0"/>
          </a:p>
          <a:p>
            <a:pPr marL="0" indent="0" eaLnBrk="1" hangingPunct="1">
              <a:buNone/>
            </a:pPr>
            <a:endParaRPr lang="ro-RO" altLang="ro-RO" sz="2200" dirty="0"/>
          </a:p>
          <a:p>
            <a:pPr eaLnBrk="1" hangingPunct="1"/>
            <a:endParaRPr lang="ro-RO" altLang="ro-RO" sz="2200" dirty="0"/>
          </a:p>
          <a:p>
            <a:pPr eaLnBrk="1" hangingPunct="1"/>
            <a:r>
              <a:rPr lang="ro-RO" altLang="ro-RO" sz="2200" dirty="0"/>
              <a:t>Procesul A va încerca de fiecare dată când rulează să obțină R2, în timp ce procesul B va face același lucru cu R1;</a:t>
            </a:r>
          </a:p>
          <a:p>
            <a:pPr eaLnBrk="1" hangingPunct="1"/>
            <a:r>
              <a:rPr lang="ro-RO" altLang="ro-RO" sz="2200" dirty="0"/>
              <a:t>Nici unul din procese nu va realiza un progres în execuția sa dar nici nu va intra în starea blocat;</a:t>
            </a:r>
          </a:p>
          <a:p>
            <a:pPr eaLnBrk="1" hangingPunct="1"/>
            <a:r>
              <a:rPr lang="ro-RO" altLang="ro-RO" sz="2200" dirty="0"/>
              <a:t>Acest tip de blocaj se numește </a:t>
            </a:r>
            <a:r>
              <a:rPr lang="ro-RO" altLang="ro-RO" sz="2200" i="1" dirty="0"/>
              <a:t>live lock</a:t>
            </a:r>
            <a:r>
              <a:rPr lang="en-US" altLang="ro-RO" sz="2200" dirty="0"/>
              <a:t>: </a:t>
            </a:r>
            <a:r>
              <a:rPr lang="en-US" altLang="ro-RO" sz="2200" dirty="0" err="1"/>
              <a:t>procesele</a:t>
            </a:r>
            <a:r>
              <a:rPr lang="en-US" altLang="ro-RO" sz="2200" dirty="0"/>
              <a:t> se </a:t>
            </a:r>
            <a:r>
              <a:rPr lang="en-US" altLang="ro-RO" sz="2200" dirty="0" err="1"/>
              <a:t>blochează</a:t>
            </a:r>
            <a:r>
              <a:rPr lang="en-US" altLang="ro-RO" sz="2200" dirty="0"/>
              <a:t> din </a:t>
            </a:r>
            <a:r>
              <a:rPr lang="en-US" altLang="ro-RO" sz="2200" dirty="0" err="1"/>
              <a:t>cauza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modului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care au </a:t>
            </a:r>
            <a:r>
              <a:rPr lang="en-US" altLang="ro-RO" sz="2200" dirty="0" err="1"/>
              <a:t>ajuns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dețină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resursele</a:t>
            </a:r>
            <a:r>
              <a:rPr lang="en-US" altLang="ro-RO" sz="2200" dirty="0"/>
              <a:t> solicitate de </a:t>
            </a:r>
            <a:r>
              <a:rPr lang="en-US" altLang="ro-RO" sz="2200" dirty="0" err="1"/>
              <a:t>celălalt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proces</a:t>
            </a:r>
            <a:r>
              <a:rPr lang="en-US" altLang="ro-RO" sz="2200" dirty="0"/>
              <a:t>.</a:t>
            </a:r>
            <a:endParaRPr lang="ro-RO" altLang="ro-RO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32D72-D0EC-702B-E882-5D6270A4AC5B}"/>
              </a:ext>
            </a:extLst>
          </p:cNvPr>
          <p:cNvSpPr txBox="1"/>
          <p:nvPr/>
        </p:nvSpPr>
        <p:spPr>
          <a:xfrm>
            <a:off x="3223985" y="2312302"/>
            <a:ext cx="2452916" cy="2031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void A(void) {</a:t>
            </a:r>
          </a:p>
          <a:p>
            <a:r>
              <a:rPr lang="en-US" dirty="0"/>
              <a:t>   </a:t>
            </a:r>
            <a:r>
              <a:rPr lang="en-US" dirty="0" err="1"/>
              <a:t>enter_region</a:t>
            </a:r>
            <a:r>
              <a:rPr lang="en-US" dirty="0"/>
              <a:t>(&amp;R1);</a:t>
            </a:r>
          </a:p>
          <a:p>
            <a:r>
              <a:rPr lang="en-US" dirty="0"/>
              <a:t>   </a:t>
            </a:r>
            <a:r>
              <a:rPr lang="en-US" dirty="0" err="1"/>
              <a:t>enter_region</a:t>
            </a:r>
            <a:r>
              <a:rPr lang="en-US" dirty="0"/>
              <a:t>(&amp;R2);</a:t>
            </a:r>
          </a:p>
          <a:p>
            <a:r>
              <a:rPr lang="en-US" dirty="0"/>
              <a:t>   </a:t>
            </a:r>
            <a:r>
              <a:rPr lang="en-US" dirty="0" err="1"/>
              <a:t>use_both_resources</a:t>
            </a:r>
            <a:r>
              <a:rPr lang="en-US" dirty="0"/>
              <a:t>();</a:t>
            </a:r>
          </a:p>
          <a:p>
            <a:r>
              <a:rPr lang="en-US" dirty="0"/>
              <a:t>   </a:t>
            </a:r>
            <a:r>
              <a:rPr lang="en-US" dirty="0" err="1"/>
              <a:t>leave_region</a:t>
            </a:r>
            <a:r>
              <a:rPr lang="en-US" dirty="0"/>
              <a:t>(&amp;R2);</a:t>
            </a:r>
          </a:p>
          <a:p>
            <a:r>
              <a:rPr lang="en-US" dirty="0"/>
              <a:t>   </a:t>
            </a:r>
            <a:r>
              <a:rPr lang="en-US" dirty="0" err="1"/>
              <a:t>leave_region</a:t>
            </a:r>
            <a:r>
              <a:rPr lang="en-US" dirty="0"/>
              <a:t>(&amp;R1);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89ED6-A739-637E-3346-27C3D941BB2D}"/>
              </a:ext>
            </a:extLst>
          </p:cNvPr>
          <p:cNvSpPr txBox="1"/>
          <p:nvPr/>
        </p:nvSpPr>
        <p:spPr>
          <a:xfrm>
            <a:off x="6515100" y="2312302"/>
            <a:ext cx="2452916" cy="2031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void B(void) {</a:t>
            </a:r>
          </a:p>
          <a:p>
            <a:r>
              <a:rPr lang="en-US" dirty="0"/>
              <a:t>   </a:t>
            </a:r>
            <a:r>
              <a:rPr lang="en-US" dirty="0" err="1"/>
              <a:t>enter_region</a:t>
            </a:r>
            <a:r>
              <a:rPr lang="en-US" dirty="0"/>
              <a:t>(&amp;R2);</a:t>
            </a:r>
          </a:p>
          <a:p>
            <a:r>
              <a:rPr lang="en-US" dirty="0"/>
              <a:t>   </a:t>
            </a:r>
            <a:r>
              <a:rPr lang="en-US" dirty="0" err="1"/>
              <a:t>enter_region</a:t>
            </a:r>
            <a:r>
              <a:rPr lang="en-US" dirty="0"/>
              <a:t>(&amp;R1);</a:t>
            </a:r>
          </a:p>
          <a:p>
            <a:r>
              <a:rPr lang="en-US" dirty="0"/>
              <a:t>   </a:t>
            </a:r>
            <a:r>
              <a:rPr lang="en-US" dirty="0" err="1"/>
              <a:t>use_both_resources</a:t>
            </a:r>
            <a:r>
              <a:rPr lang="en-US" dirty="0"/>
              <a:t>();</a:t>
            </a:r>
          </a:p>
          <a:p>
            <a:r>
              <a:rPr lang="en-US" dirty="0"/>
              <a:t>   </a:t>
            </a:r>
            <a:r>
              <a:rPr lang="en-US" dirty="0" err="1"/>
              <a:t>leave_region</a:t>
            </a:r>
            <a:r>
              <a:rPr lang="en-US" dirty="0"/>
              <a:t>(&amp;R1);</a:t>
            </a:r>
          </a:p>
          <a:p>
            <a:r>
              <a:rPr lang="en-US" dirty="0"/>
              <a:t>   </a:t>
            </a:r>
            <a:r>
              <a:rPr lang="en-US" dirty="0" err="1"/>
              <a:t>leave_region</a:t>
            </a:r>
            <a:r>
              <a:rPr lang="en-US" dirty="0"/>
              <a:t>(&amp;R2);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BE5C4-0244-2B68-CE02-BF308D0E7305}"/>
              </a:ext>
            </a:extLst>
          </p:cNvPr>
          <p:cNvSpPr/>
          <p:nvPr/>
        </p:nvSpPr>
        <p:spPr>
          <a:xfrm>
            <a:off x="1434515" y="2156325"/>
            <a:ext cx="699775" cy="44814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A147E4-98EB-F7D7-4A0C-5C07C82749CE}"/>
              </a:ext>
            </a:extLst>
          </p:cNvPr>
          <p:cNvSpPr/>
          <p:nvPr/>
        </p:nvSpPr>
        <p:spPr>
          <a:xfrm>
            <a:off x="2484178" y="2598341"/>
            <a:ext cx="641416" cy="60658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884E9D-C906-31D8-FC99-6081B76E1C2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134290" y="2380400"/>
            <a:ext cx="443821" cy="30677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63C3ED9-555E-7243-A919-2140BE5185E8}"/>
              </a:ext>
            </a:extLst>
          </p:cNvPr>
          <p:cNvSpPr/>
          <p:nvPr/>
        </p:nvSpPr>
        <p:spPr>
          <a:xfrm>
            <a:off x="10154958" y="2156325"/>
            <a:ext cx="699775" cy="44814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B0EBDE-EB5D-2796-73DB-41272CCAC338}"/>
              </a:ext>
            </a:extLst>
          </p:cNvPr>
          <p:cNvSpPr/>
          <p:nvPr/>
        </p:nvSpPr>
        <p:spPr>
          <a:xfrm>
            <a:off x="9088674" y="2604475"/>
            <a:ext cx="641416" cy="606584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027BC4-5A68-CD2D-F4DD-E72B20899662}"/>
              </a:ext>
            </a:extLst>
          </p:cNvPr>
          <p:cNvCxnSpPr>
            <a:cxnSpLocks/>
            <a:stCxn id="15" idx="1"/>
            <a:endCxn id="16" idx="7"/>
          </p:cNvCxnSpPr>
          <p:nvPr/>
        </p:nvCxnSpPr>
        <p:spPr>
          <a:xfrm flipH="1">
            <a:off x="9636157" y="2380400"/>
            <a:ext cx="518801" cy="31290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9E4544-6043-409C-51CE-7293099F793C}"/>
              </a:ext>
            </a:extLst>
          </p:cNvPr>
          <p:cNvSpPr/>
          <p:nvPr/>
        </p:nvSpPr>
        <p:spPr>
          <a:xfrm>
            <a:off x="1440625" y="3271644"/>
            <a:ext cx="699775" cy="44814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20785E-D3DD-9941-84EC-F65479B7F255}"/>
              </a:ext>
            </a:extLst>
          </p:cNvPr>
          <p:cNvCxnSpPr>
            <a:cxnSpLocks/>
            <a:stCxn id="8" idx="3"/>
            <a:endCxn id="18" idx="3"/>
          </p:cNvCxnSpPr>
          <p:nvPr/>
        </p:nvCxnSpPr>
        <p:spPr>
          <a:xfrm flipH="1">
            <a:off x="2140400" y="3116093"/>
            <a:ext cx="437711" cy="37962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793960-1133-ECAF-E389-82F06952E210}"/>
              </a:ext>
            </a:extLst>
          </p:cNvPr>
          <p:cNvSpPr/>
          <p:nvPr/>
        </p:nvSpPr>
        <p:spPr>
          <a:xfrm>
            <a:off x="10154958" y="3264725"/>
            <a:ext cx="699775" cy="44814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8D7BB-6CDC-38F4-CE0F-F3E143017F12}"/>
              </a:ext>
            </a:extLst>
          </p:cNvPr>
          <p:cNvCxnSpPr>
            <a:cxnSpLocks/>
            <a:stCxn id="16" idx="5"/>
            <a:endCxn id="24" idx="1"/>
          </p:cNvCxnSpPr>
          <p:nvPr/>
        </p:nvCxnSpPr>
        <p:spPr>
          <a:xfrm>
            <a:off x="9636157" y="3122227"/>
            <a:ext cx="518801" cy="36657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DD05DE3-7C20-41BB-62D1-D5B6B070595B}"/>
              </a:ext>
            </a:extLst>
          </p:cNvPr>
          <p:cNvSpPr/>
          <p:nvPr/>
        </p:nvSpPr>
        <p:spPr>
          <a:xfrm>
            <a:off x="9778579" y="3202433"/>
            <a:ext cx="2200079" cy="799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R1 </a:t>
            </a:r>
            <a:r>
              <a:rPr lang="en-US" sz="1400" dirty="0" err="1">
                <a:solidFill>
                  <a:schemeClr val="tx1"/>
                </a:solidFill>
              </a:rPr>
              <a:t>este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deja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alocată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lui</a:t>
            </a:r>
            <a:r>
              <a:rPr lang="en-US" sz="1400" dirty="0">
                <a:solidFill>
                  <a:schemeClr val="tx1"/>
                </a:solidFill>
              </a:rPr>
              <a:t> P1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178715-9ABE-AB6D-6EEE-56ED979E9A5B}"/>
              </a:ext>
            </a:extLst>
          </p:cNvPr>
          <p:cNvSpPr/>
          <p:nvPr/>
        </p:nvSpPr>
        <p:spPr>
          <a:xfrm>
            <a:off x="246690" y="3204925"/>
            <a:ext cx="2200079" cy="799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400" dirty="0">
                <a:solidFill>
                  <a:schemeClr val="tx1"/>
                </a:solidFill>
              </a:rPr>
              <a:t>R2 </a:t>
            </a:r>
            <a:r>
              <a:rPr lang="en-US" sz="1400" dirty="0" err="1">
                <a:solidFill>
                  <a:schemeClr val="tx1"/>
                </a:solidFill>
              </a:rPr>
              <a:t>este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deja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alocată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lui</a:t>
            </a:r>
            <a:r>
              <a:rPr lang="en-US" sz="1400" dirty="0">
                <a:solidFill>
                  <a:schemeClr val="tx1"/>
                </a:solidFill>
              </a:rPr>
              <a:t> P2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2154272-0A9C-EDBF-50B6-9304A2ACCE32}"/>
              </a:ext>
            </a:extLst>
          </p:cNvPr>
          <p:cNvSpPr/>
          <p:nvPr/>
        </p:nvSpPr>
        <p:spPr>
          <a:xfrm>
            <a:off x="6383657" y="2901633"/>
            <a:ext cx="346509" cy="25893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50DB9D2-ED98-2FEB-792E-3C61CDCBEAD7}"/>
              </a:ext>
            </a:extLst>
          </p:cNvPr>
          <p:cNvSpPr/>
          <p:nvPr/>
        </p:nvSpPr>
        <p:spPr>
          <a:xfrm rot="10800000">
            <a:off x="5438542" y="2901632"/>
            <a:ext cx="346509" cy="25893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5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5" grpId="0" animBg="1"/>
      <p:bldP spid="16" grpId="0" animBg="1"/>
      <p:bldP spid="18" grpId="0" animBg="1"/>
      <p:bldP spid="24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Problema filozofilor la masă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8854289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200" dirty="0"/>
              <a:t>A fost expusă prima data de Dijkstra în 1965 și reprezintă o problemă clasică de sincronizare;</a:t>
            </a:r>
          </a:p>
          <a:p>
            <a:pPr eaLnBrk="1" hangingPunct="1"/>
            <a:r>
              <a:rPr lang="en-US" altLang="ro-RO" sz="2200" dirty="0"/>
              <a:t>Mai </a:t>
            </a:r>
            <a:r>
              <a:rPr lang="en-US" altLang="ro-RO" sz="2200" dirty="0" err="1"/>
              <a:t>mulți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filozofi</a:t>
            </a:r>
            <a:r>
              <a:rPr lang="en-US" altLang="ro-RO" sz="2200" dirty="0"/>
              <a:t> sunt </a:t>
            </a:r>
            <a:r>
              <a:rPr lang="en-US" altLang="ro-RO" sz="2200" dirty="0" err="1"/>
              <a:t>așezați</a:t>
            </a:r>
            <a:r>
              <a:rPr lang="en-US" altLang="ro-RO" sz="2200" dirty="0"/>
              <a:t> la o </a:t>
            </a:r>
            <a:r>
              <a:rPr lang="en-US" altLang="ro-RO" sz="2200" dirty="0" err="1"/>
              <a:t>masă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circulară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fiecare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filozof</a:t>
            </a:r>
            <a:r>
              <a:rPr lang="en-US" altLang="ro-RO" sz="2200" dirty="0"/>
              <a:t> are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față</a:t>
            </a:r>
            <a:r>
              <a:rPr lang="en-US" altLang="ro-RO" sz="2200" dirty="0"/>
              <a:t> o </a:t>
            </a:r>
            <a:r>
              <a:rPr lang="en-US" altLang="ro-RO" sz="2200" dirty="0" err="1"/>
              <a:t>farfurie</a:t>
            </a:r>
            <a:r>
              <a:rPr lang="en-US" altLang="ro-RO" sz="2200" dirty="0"/>
              <a:t> cu </a:t>
            </a:r>
            <a:r>
              <a:rPr lang="en-US" altLang="ro-RO" sz="2200" dirty="0" err="1"/>
              <a:t>mâncare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însă</a:t>
            </a:r>
            <a:r>
              <a:rPr lang="en-US" altLang="ro-RO" sz="2200" dirty="0"/>
              <a:t> pentru a </a:t>
            </a:r>
            <a:r>
              <a:rPr lang="en-US" altLang="ro-RO" sz="2200" dirty="0" err="1"/>
              <a:t>putea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apuca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mâncarea</a:t>
            </a:r>
            <a:r>
              <a:rPr lang="en-US" altLang="ro-RO" sz="2200" dirty="0"/>
              <a:t>, la </a:t>
            </a:r>
            <a:r>
              <a:rPr lang="en-US" altLang="ro-RO" sz="2200" dirty="0" err="1"/>
              <a:t>stânga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și</a:t>
            </a:r>
            <a:r>
              <a:rPr lang="en-US" altLang="ro-RO" sz="2200" dirty="0"/>
              <a:t> la </a:t>
            </a:r>
            <a:r>
              <a:rPr lang="en-US" altLang="ro-RO" sz="2200" dirty="0" err="1"/>
              <a:t>dreapta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fiecărei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farfurii</a:t>
            </a:r>
            <a:r>
              <a:rPr lang="en-US" altLang="ro-RO" sz="2200" dirty="0"/>
              <a:t> se </a:t>
            </a:r>
            <a:r>
              <a:rPr lang="en-US" altLang="ro-RO" sz="2200" dirty="0" err="1"/>
              <a:t>găsește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câte</a:t>
            </a:r>
            <a:r>
              <a:rPr lang="en-US" altLang="ro-RO" sz="2200" dirty="0"/>
              <a:t> un </a:t>
            </a:r>
            <a:r>
              <a:rPr lang="en-US" altLang="ro-RO" sz="2200" dirty="0" err="1"/>
              <a:t>tacâm</a:t>
            </a:r>
            <a:r>
              <a:rPr lang="en-US" altLang="ro-RO" sz="2200" dirty="0"/>
              <a:t>;</a:t>
            </a:r>
          </a:p>
          <a:p>
            <a:pPr eaLnBrk="1" hangingPunct="1"/>
            <a:r>
              <a:rPr lang="en-US" altLang="ro-RO" sz="2200" dirty="0" err="1"/>
              <a:t>Când</a:t>
            </a:r>
            <a:r>
              <a:rPr lang="en-US" altLang="ro-RO" sz="2200" dirty="0"/>
              <a:t> un </a:t>
            </a:r>
            <a:r>
              <a:rPr lang="en-US" altLang="ro-RO" sz="2200" dirty="0" err="1"/>
              <a:t>filozof</a:t>
            </a:r>
            <a:r>
              <a:rPr lang="en-US" altLang="ro-RO" sz="2200" dirty="0"/>
              <a:t> </a:t>
            </a:r>
            <a:r>
              <a:rPr lang="en-US" altLang="ro-RO" sz="2200" dirty="0" err="1"/>
              <a:t>este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înfometat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încearcă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ridice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tacâmurile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aflate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stânga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şi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dreapta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farfuriei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proprii</a:t>
            </a:r>
            <a:r>
              <a:rPr lang="en-US" altLang="ro-RO" sz="2200" dirty="0"/>
              <a:t>;</a:t>
            </a:r>
          </a:p>
          <a:p>
            <a:pPr eaLnBrk="1" hangingPunct="1"/>
            <a:r>
              <a:rPr lang="en-US" altLang="ro-RO" sz="2200" dirty="0" err="1"/>
              <a:t>Dacă</a:t>
            </a:r>
            <a:r>
              <a:rPr lang="en-US" altLang="ro-RO" sz="2200" dirty="0"/>
              <a:t> are la </a:t>
            </a:r>
            <a:r>
              <a:rPr lang="en-US" altLang="ro-RO" sz="2200" dirty="0" err="1"/>
              <a:t>îndemână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ambele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tacâmuri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va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putea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mânca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şi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într</a:t>
            </a:r>
            <a:r>
              <a:rPr lang="en-US" altLang="ro-RO" sz="2200" dirty="0"/>
              <a:t>-un final </a:t>
            </a:r>
            <a:r>
              <a:rPr lang="en-US" altLang="ro-RO" sz="2200" dirty="0" err="1"/>
              <a:t>va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pune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tacâmurile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înapoi</a:t>
            </a:r>
            <a:r>
              <a:rPr lang="en-US" altLang="ro-RO" sz="2200" dirty="0"/>
              <a:t> pe </a:t>
            </a:r>
            <a:r>
              <a:rPr lang="en-US" altLang="ro-RO" sz="2200" dirty="0" err="1"/>
              <a:t>masă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stânga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şi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dreapta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farfuriei</a:t>
            </a:r>
            <a:r>
              <a:rPr lang="en-US" altLang="ro-RO" sz="2200" dirty="0"/>
              <a:t>;</a:t>
            </a:r>
          </a:p>
          <a:p>
            <a:pPr eaLnBrk="1" hangingPunct="1"/>
            <a:r>
              <a:rPr lang="en-US" altLang="ro-RO" sz="2200" dirty="0" err="1"/>
              <a:t>Dacă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toţi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filozofii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apucă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simultan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tacâmul</a:t>
            </a:r>
            <a:r>
              <a:rPr lang="en-US" altLang="ro-RO" sz="2200" dirty="0"/>
              <a:t> din </a:t>
            </a:r>
            <a:r>
              <a:rPr lang="en-US" altLang="ro-RO" sz="2200" dirty="0" err="1"/>
              <a:t>stânga</a:t>
            </a:r>
            <a:r>
              <a:rPr lang="en-US" altLang="ro-RO" sz="2200" dirty="0"/>
              <a:t>, </a:t>
            </a:r>
            <a:r>
              <a:rPr lang="en-US" altLang="ro-RO" sz="2200" dirty="0" err="1"/>
              <a:t>toţi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vor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aştepta</a:t>
            </a:r>
            <a:r>
              <a:rPr lang="en-US" altLang="ro-RO" sz="2200" dirty="0"/>
              <a:t> ca </a:t>
            </a:r>
            <a:r>
              <a:rPr lang="en-US" altLang="ro-RO" sz="2200" dirty="0" err="1"/>
              <a:t>cel</a:t>
            </a:r>
            <a:r>
              <a:rPr lang="en-US" altLang="ro-RO" sz="2200" dirty="0"/>
              <a:t> din </a:t>
            </a:r>
            <a:r>
              <a:rPr lang="en-US" altLang="ro-RO" sz="2200" dirty="0" err="1"/>
              <a:t>dreapta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devină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disponibil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și</a:t>
            </a:r>
            <a:r>
              <a:rPr lang="en-US" altLang="ro-RO" sz="2200" dirty="0"/>
              <a:t> din moment </a:t>
            </a:r>
            <a:r>
              <a:rPr lang="en-US" altLang="ro-RO" sz="2200" dirty="0" err="1"/>
              <a:t>ce</a:t>
            </a:r>
            <a:r>
              <a:rPr lang="en-US" altLang="ro-RO" sz="2200" dirty="0"/>
              <a:t> nici </a:t>
            </a:r>
            <a:r>
              <a:rPr lang="en-US" altLang="ro-RO" sz="2200" dirty="0" err="1"/>
              <a:t>unul</a:t>
            </a:r>
            <a:r>
              <a:rPr lang="en-US" altLang="ro-RO" sz="2200" dirty="0"/>
              <a:t> din </a:t>
            </a:r>
            <a:r>
              <a:rPr lang="en-US" altLang="ro-RO" sz="2200" dirty="0" err="1"/>
              <a:t>ei</a:t>
            </a:r>
            <a:r>
              <a:rPr lang="en-US" altLang="ro-RO" sz="2200" dirty="0"/>
              <a:t> nu </a:t>
            </a:r>
            <a:r>
              <a:rPr lang="en-US" altLang="ro-RO" sz="2200" dirty="0" err="1"/>
              <a:t>va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reuși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mânânce</a:t>
            </a:r>
            <a:r>
              <a:rPr lang="en-US" altLang="ro-RO" sz="2200" dirty="0"/>
              <a:t>, nu </a:t>
            </a:r>
            <a:r>
              <a:rPr lang="en-US" altLang="ro-RO" sz="2200" dirty="0" err="1"/>
              <a:t>va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elibera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tacâmul</a:t>
            </a:r>
            <a:r>
              <a:rPr lang="en-US" altLang="ro-RO" sz="2200" dirty="0"/>
              <a:t> pe care l-a </a:t>
            </a:r>
            <a:r>
              <a:rPr lang="en-US" altLang="ro-RO" sz="2200" dirty="0" err="1"/>
              <a:t>ridicat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ceea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va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crea</a:t>
            </a:r>
            <a:r>
              <a:rPr lang="en-US" altLang="ro-RO" sz="2200" dirty="0"/>
              <a:t> o </a:t>
            </a:r>
            <a:r>
              <a:rPr lang="en-US" altLang="ro-RO" sz="2200" dirty="0" err="1"/>
              <a:t>situaţie</a:t>
            </a:r>
            <a:r>
              <a:rPr lang="en-US" altLang="ro-RO" sz="2200" dirty="0"/>
              <a:t> de </a:t>
            </a:r>
            <a:r>
              <a:rPr lang="en-US" altLang="ro-RO" sz="2200" dirty="0" err="1"/>
              <a:t>blocaj</a:t>
            </a:r>
            <a:r>
              <a:rPr lang="en-US" altLang="ro-RO" sz="2200" dirty="0"/>
              <a:t>.</a:t>
            </a:r>
          </a:p>
          <a:p>
            <a:pPr marL="0" indent="0" eaLnBrk="1" hangingPunct="1">
              <a:buNone/>
            </a:pPr>
            <a:endParaRPr lang="en-US" altLang="ro-RO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D6292-F17A-82CF-1439-7AADC03E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87" y="2329562"/>
            <a:ext cx="3010510" cy="350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Blocaje de tip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Starvation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ro-RO" sz="2400" dirty="0" err="1"/>
              <a:t>Blocajul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apare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atunci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când</a:t>
            </a:r>
            <a:r>
              <a:rPr lang="en-US" altLang="ro-RO" sz="2400" dirty="0"/>
              <a:t> </a:t>
            </a:r>
            <a:r>
              <a:rPr lang="en-US" altLang="ro-RO" sz="2400" dirty="0" err="1"/>
              <a:t>fiecare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proces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deține</a:t>
            </a:r>
            <a:r>
              <a:rPr lang="en-US" altLang="ro-RO" sz="2400" dirty="0"/>
              <a:t> o </a:t>
            </a:r>
            <a:r>
              <a:rPr lang="en-US" altLang="ro-RO" sz="2400" dirty="0" err="1"/>
              <a:t>resursă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și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așteaptă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altă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resursă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deținută</a:t>
            </a:r>
            <a:r>
              <a:rPr lang="en-US" altLang="ro-RO" sz="2400" dirty="0"/>
              <a:t> de </a:t>
            </a:r>
            <a:r>
              <a:rPr lang="en-US" altLang="ro-RO" sz="2400" dirty="0" err="1"/>
              <a:t>orice</a:t>
            </a:r>
            <a:r>
              <a:rPr lang="en-US" altLang="ro-RO" sz="2400" dirty="0"/>
              <a:t> alt </a:t>
            </a:r>
            <a:r>
              <a:rPr lang="en-US" altLang="ro-RO" sz="2400" dirty="0" err="1"/>
              <a:t>proces</a:t>
            </a:r>
            <a:r>
              <a:rPr lang="en-US" altLang="ro-RO" sz="24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2400" dirty="0" err="1"/>
              <a:t>Înfometarea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este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problema</a:t>
            </a:r>
            <a:r>
              <a:rPr lang="en-US" altLang="ro-RO" sz="2400" dirty="0"/>
              <a:t> care </a:t>
            </a:r>
            <a:r>
              <a:rPr lang="en-US" altLang="ro-RO" sz="2400" dirty="0" err="1"/>
              <a:t>apare</a:t>
            </a:r>
            <a:br>
              <a:rPr lang="en-US" altLang="ro-RO" sz="2400" dirty="0"/>
            </a:br>
            <a:r>
              <a:rPr lang="en-US" altLang="ro-RO" sz="2400" dirty="0" err="1"/>
              <a:t>atunci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când</a:t>
            </a:r>
            <a:r>
              <a:rPr lang="en-US" altLang="ro-RO" sz="2400" dirty="0"/>
              <a:t> </a:t>
            </a:r>
            <a:r>
              <a:rPr lang="en-US" altLang="ro-RO" sz="2400" dirty="0" err="1"/>
              <a:t>procesele</a:t>
            </a:r>
            <a:r>
              <a:rPr lang="en-US" altLang="ro-RO" sz="2400" dirty="0"/>
              <a:t> cu </a:t>
            </a:r>
            <a:r>
              <a:rPr lang="en-US" altLang="ro-RO" sz="2400" dirty="0" err="1"/>
              <a:t>prioritate</a:t>
            </a:r>
            <a:br>
              <a:rPr lang="en-US" altLang="ro-RO" sz="2400" dirty="0"/>
            </a:br>
            <a:r>
              <a:rPr lang="en-US" altLang="ro-RO" sz="2400" dirty="0" err="1"/>
              <a:t>ridicată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continuă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să</a:t>
            </a:r>
            <a:r>
              <a:rPr lang="en-US" altLang="ro-RO" sz="2400" dirty="0"/>
              <a:t> se execute </a:t>
            </a:r>
            <a:r>
              <a:rPr lang="en-US" altLang="ro-RO" sz="2400" dirty="0" err="1"/>
              <a:t>și</a:t>
            </a:r>
            <a:br>
              <a:rPr lang="en-US" altLang="ro-RO" sz="2400" dirty="0"/>
            </a:br>
            <a:r>
              <a:rPr lang="en-US" altLang="ro-RO" sz="2400" dirty="0" err="1"/>
              <a:t>procesele</a:t>
            </a:r>
            <a:r>
              <a:rPr lang="en-US" altLang="ro-RO" sz="2400" dirty="0"/>
              <a:t> cu </a:t>
            </a:r>
            <a:r>
              <a:rPr lang="en-US" altLang="ro-RO" sz="2400" dirty="0" err="1"/>
              <a:t>prioritate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redusă</a:t>
            </a:r>
            <a:r>
              <a:rPr lang="en-US" altLang="ro-RO" sz="2400" dirty="0"/>
              <a:t> sunt</a:t>
            </a:r>
            <a:br>
              <a:rPr lang="en-US" altLang="ro-RO" sz="2400" dirty="0"/>
            </a:br>
            <a:r>
              <a:rPr lang="en-US" altLang="ro-RO" sz="2400" dirty="0" err="1"/>
              <a:t>blocate</a:t>
            </a:r>
            <a:r>
              <a:rPr lang="en-US" altLang="ro-RO" sz="2400" dirty="0"/>
              <a:t> pentru o </a:t>
            </a:r>
            <a:r>
              <a:rPr lang="en-US" altLang="ro-RO" sz="2400" dirty="0" err="1"/>
              <a:t>perioadă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nedeterminată</a:t>
            </a:r>
            <a:r>
              <a:rPr lang="en-US" altLang="ro-RO" sz="24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2400" dirty="0" err="1"/>
              <a:t>Algoritm</a:t>
            </a:r>
            <a:r>
              <a:rPr lang="en-US" altLang="ro-RO" sz="2400" dirty="0"/>
              <a:t> pentru </a:t>
            </a:r>
            <a:r>
              <a:rPr lang="en-US" altLang="ro-RO" sz="2400" dirty="0" err="1"/>
              <a:t>alocarea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imprimantei</a:t>
            </a:r>
            <a:r>
              <a:rPr lang="en-US" altLang="ro-RO" sz="2400" dirty="0"/>
              <a:t>:</a:t>
            </a:r>
            <a:endParaRPr lang="ro-RO" altLang="ro-RO" sz="24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F</a:t>
            </a:r>
            <a:r>
              <a:rPr lang="en-US" altLang="ro-RO" sz="2200" dirty="0" err="1"/>
              <a:t>i</a:t>
            </a:r>
            <a:r>
              <a:rPr lang="ro-RO" altLang="ro-RO" sz="2200" dirty="0"/>
              <a:t>șierele de dimensiune mai mică au prioritate la tipărire.</a:t>
            </a:r>
            <a:endParaRPr lang="en-US" altLang="ro-RO" sz="2200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ro-RO" altLang="ro-RO" sz="2400" dirty="0"/>
              <a:t>Algoritmul funcționează dacă imprimanta primește numeroase cereri de tipărire a unor fișiere de dimensiune mică;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ro-RO" altLang="ro-RO" sz="2400" dirty="0"/>
              <a:t>Dacă apare o cerere de tipărire a unui fișier de dimensiune mare, această cerere va fi amânată la infinit fără a comuta procesul aferent în starea blocat</a:t>
            </a:r>
            <a:r>
              <a:rPr lang="en-US" altLang="ro-RO" sz="2400" dirty="0"/>
              <a:t> </a:t>
            </a:r>
            <a:r>
              <a:rPr lang="ro-RO" altLang="ro-RO" sz="2400" dirty="0"/>
              <a:t>(</a:t>
            </a:r>
            <a:r>
              <a:rPr lang="ro-RO" altLang="ro-RO" sz="1400" dirty="0"/>
              <a:t>The process is starving to death</a:t>
            </a:r>
            <a:r>
              <a:rPr lang="ro-RO" altLang="ro-RO" sz="2400" dirty="0"/>
              <a:t>);</a:t>
            </a:r>
            <a:endParaRPr lang="en-US" altLang="ro-RO" sz="2400" dirty="0"/>
          </a:p>
          <a:p>
            <a:pPr eaLnBrk="1" hangingPunct="1">
              <a:lnSpc>
                <a:spcPct val="90000"/>
              </a:lnSpc>
            </a:pPr>
            <a:r>
              <a:rPr lang="en-US" altLang="ro-RO" sz="2400" dirty="0"/>
              <a:t>Solu</a:t>
            </a:r>
            <a:r>
              <a:rPr lang="ro-RO" altLang="ro-RO" sz="2400" dirty="0"/>
              <a:t>ție</a:t>
            </a:r>
            <a:r>
              <a:rPr lang="en-US" altLang="ro-RO" sz="2400" dirty="0"/>
              <a:t>:</a:t>
            </a:r>
            <a:r>
              <a:rPr lang="ro-RO" altLang="ro-RO" sz="2400" dirty="0"/>
              <a:t> aplicarea strategiei de alocare primul sosit primul servit.</a:t>
            </a:r>
            <a:endParaRPr lang="en-US" altLang="ro-RO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A8A02-2CAC-EC8C-6D50-85C2CF4B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382964"/>
            <a:ext cx="5216165" cy="1854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4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Diferențe între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Deadlock și Starvation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872345E-22F5-89C9-753E-5D5785667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730250"/>
              </p:ext>
            </p:extLst>
          </p:nvPr>
        </p:nvGraphicFramePr>
        <p:xfrm>
          <a:off x="258813" y="1797695"/>
          <a:ext cx="11674374" cy="4937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5837187">
                  <a:extLst>
                    <a:ext uri="{9D8B030D-6E8A-4147-A177-3AD203B41FA5}">
                      <a16:colId xmlns:a16="http://schemas.microsoft.com/office/drawing/2014/main" val="2332430402"/>
                    </a:ext>
                  </a:extLst>
                </a:gridCol>
                <a:gridCol w="5837187">
                  <a:extLst>
                    <a:ext uri="{9D8B030D-6E8A-4147-A177-3AD203B41FA5}">
                      <a16:colId xmlns:a16="http://schemas.microsoft.com/office/drawing/2014/main" val="30351737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Deadlock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Starvation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45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Toate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procesele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continuă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aștepte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reciproc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să</a:t>
                      </a:r>
                      <a:r>
                        <a:rPr lang="en-US" sz="2200" dirty="0"/>
                        <a:t> se </a:t>
                      </a:r>
                      <a:r>
                        <a:rPr lang="en-US" sz="2200" dirty="0" err="1"/>
                        <a:t>finalizeze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niciunul</a:t>
                      </a:r>
                      <a:r>
                        <a:rPr lang="en-US" sz="2200" dirty="0"/>
                        <a:t> nu </a:t>
                      </a:r>
                      <a:r>
                        <a:rPr lang="en-US" sz="2200" dirty="0" err="1"/>
                        <a:t>este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executat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Procesele</a:t>
                      </a:r>
                      <a:r>
                        <a:rPr lang="en-US" sz="2200" dirty="0"/>
                        <a:t> cu </a:t>
                      </a:r>
                      <a:r>
                        <a:rPr lang="en-US" sz="2200" dirty="0" err="1"/>
                        <a:t>prioritate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ridicată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continuă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să</a:t>
                      </a:r>
                      <a:r>
                        <a:rPr lang="en-US" sz="2200" dirty="0"/>
                        <a:t> se execute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timp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procesele</a:t>
                      </a:r>
                      <a:r>
                        <a:rPr lang="en-US" sz="2200" dirty="0"/>
                        <a:t> cu </a:t>
                      </a:r>
                      <a:r>
                        <a:rPr lang="en-US" sz="2200" dirty="0" err="1"/>
                        <a:t>prioritate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redusă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sunt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blocate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60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Resursele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sunt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blocate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procese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Resursele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sunt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utilizate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mod </a:t>
                      </a:r>
                      <a:r>
                        <a:rPr lang="en-US" sz="2200" dirty="0" err="1"/>
                        <a:t>continuu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procese</a:t>
                      </a:r>
                      <a:r>
                        <a:rPr lang="en-US" sz="2200" dirty="0"/>
                        <a:t> cu </a:t>
                      </a:r>
                      <a:r>
                        <a:rPr lang="en-US" sz="2200" dirty="0" err="1"/>
                        <a:t>prioritate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ridicată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736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Condiții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necesare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apariției</a:t>
                      </a:r>
                      <a:r>
                        <a:rPr lang="en-US" sz="2200" dirty="0"/>
                        <a:t>; </a:t>
                      </a:r>
                      <a:r>
                        <a:rPr lang="en-US" sz="2200" dirty="0" err="1"/>
                        <a:t>excludere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reciprocă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deținere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așteptare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fără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preempțiune</a:t>
                      </a:r>
                      <a:r>
                        <a:rPr lang="en-US" sz="2200" dirty="0"/>
                        <a:t>, </a:t>
                      </a:r>
                      <a:r>
                        <a:rPr lang="en-US" sz="2200" dirty="0" err="1"/>
                        <a:t>așteptare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circulară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Priorități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diferite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atribuite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proceselor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1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 err="1"/>
                        <a:t>Cunoscut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sub </a:t>
                      </a:r>
                      <a:r>
                        <a:rPr lang="en-US" sz="2200" dirty="0" err="1"/>
                        <a:t>numele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așteptare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circulară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err="1"/>
                        <a:t>Cunoscut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și</a:t>
                      </a:r>
                      <a:r>
                        <a:rPr lang="en-US" sz="2200" dirty="0"/>
                        <a:t> sub </a:t>
                      </a:r>
                      <a:r>
                        <a:rPr lang="en-US" sz="2200" dirty="0" err="1"/>
                        <a:t>numele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așteptare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pentru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serviciu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0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Poate</a:t>
                      </a:r>
                      <a:r>
                        <a:rPr lang="en-US" sz="2200" dirty="0"/>
                        <a:t> fi </a:t>
                      </a:r>
                      <a:r>
                        <a:rPr lang="en-US" sz="2200" dirty="0" err="1"/>
                        <a:t>prevenit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evitând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condițiile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necesare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pentru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blocare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err="1"/>
                        <a:t>Poate</a:t>
                      </a:r>
                      <a:r>
                        <a:rPr lang="en-US" sz="2200" dirty="0"/>
                        <a:t> fi </a:t>
                      </a:r>
                      <a:r>
                        <a:rPr lang="en-US" sz="2200" dirty="0" err="1"/>
                        <a:t>prevenită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prin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mecanismul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modificarea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prioritălior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proceselor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în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generații</a:t>
                      </a:r>
                      <a:r>
                        <a:rPr lang="en-US" sz="2200" dirty="0"/>
                        <a:t> de </a:t>
                      </a:r>
                      <a:r>
                        <a:rPr lang="en-US" sz="2200" dirty="0" err="1"/>
                        <a:t>rulare</a:t>
                      </a:r>
                      <a:r>
                        <a:rPr lang="en-US" sz="2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815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2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Metode de gestionare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94" y="1928388"/>
            <a:ext cx="11353800" cy="458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3000" b="1" dirty="0"/>
              <a:t>Prevenirea</a:t>
            </a:r>
            <a:r>
              <a:rPr lang="it-IT" altLang="ro-RO" sz="3000" dirty="0"/>
              <a:t>: ne asigurăm că sistemul nu va intra niciodată într-o stare de blocaj;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3000" b="1" dirty="0"/>
              <a:t>Evitarea</a:t>
            </a:r>
            <a:r>
              <a:rPr lang="it-IT" altLang="ro-RO" sz="3000" dirty="0"/>
              <a:t>: se presupune că sistemul poate intra în blocaj și se verifică dacă acest lucru poate fi evitat la fiecare alocare de resurse;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3000" b="1" dirty="0"/>
              <a:t>Detecția</a:t>
            </a:r>
            <a:r>
              <a:rPr lang="it-IT" altLang="ro-RO" sz="3000" dirty="0"/>
              <a:t>: se permite sistemului să intre într-o stare de blocaj și apoi se intervine pentru rezolvarea problemei;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3000" b="1" dirty="0" err="1"/>
              <a:t>Ignorarea</a:t>
            </a:r>
            <a:r>
              <a:rPr lang="en-US" altLang="ro-RO" sz="3000" dirty="0"/>
              <a:t>: se </a:t>
            </a:r>
            <a:r>
              <a:rPr lang="en-US" altLang="ro-RO" sz="3000" dirty="0" err="1"/>
              <a:t>ignoră</a:t>
            </a:r>
            <a:r>
              <a:rPr lang="en-US" altLang="ro-RO" sz="3000" dirty="0"/>
              <a:t> </a:t>
            </a:r>
            <a:r>
              <a:rPr lang="en-US" altLang="ro-RO" sz="3000" dirty="0" err="1"/>
              <a:t>problema</a:t>
            </a:r>
            <a:r>
              <a:rPr lang="en-US" altLang="ro-RO" sz="3000" dirty="0"/>
              <a:t> </a:t>
            </a:r>
            <a:r>
              <a:rPr lang="en-US" altLang="ro-RO" sz="3000" dirty="0" err="1"/>
              <a:t>și</a:t>
            </a:r>
            <a:r>
              <a:rPr lang="en-US" altLang="ro-RO" sz="3000" dirty="0"/>
              <a:t> se </a:t>
            </a:r>
            <a:r>
              <a:rPr lang="en-US" altLang="ro-RO" sz="3000" dirty="0" err="1"/>
              <a:t>pretinde</a:t>
            </a:r>
            <a:r>
              <a:rPr lang="en-US" altLang="ro-RO" sz="3000" dirty="0"/>
              <a:t> </a:t>
            </a:r>
            <a:r>
              <a:rPr lang="en-US" altLang="ro-RO" sz="3000" dirty="0" err="1"/>
              <a:t>că</a:t>
            </a:r>
            <a:r>
              <a:rPr lang="en-US" altLang="ro-RO" sz="3000" dirty="0"/>
              <a:t> </a:t>
            </a:r>
            <a:r>
              <a:rPr lang="en-US" altLang="ro-RO" sz="3000" dirty="0" err="1"/>
              <a:t>blocajele</a:t>
            </a:r>
            <a:r>
              <a:rPr lang="en-US" altLang="ro-RO" sz="3000" dirty="0"/>
              <a:t> nu apar </a:t>
            </a:r>
            <a:r>
              <a:rPr lang="en-US" altLang="ro-RO" sz="3000" dirty="0" err="1"/>
              <a:t>deloc</a:t>
            </a:r>
            <a:r>
              <a:rPr lang="en-US" altLang="ro-RO" sz="3000" dirty="0"/>
              <a:t> </a:t>
            </a:r>
            <a:r>
              <a:rPr lang="en-US" altLang="ro-RO" sz="3000" dirty="0" err="1"/>
              <a:t>în</a:t>
            </a:r>
            <a:r>
              <a:rPr lang="en-US" altLang="ro-RO" sz="3000" dirty="0"/>
              <a:t> </a:t>
            </a:r>
            <a:r>
              <a:rPr lang="en-US" altLang="ro-RO" sz="3000" dirty="0" err="1"/>
              <a:t>sistem</a:t>
            </a:r>
            <a:r>
              <a:rPr lang="en-US" altLang="ro-RO" sz="3000" dirty="0"/>
              <a:t>; </a:t>
            </a:r>
            <a:r>
              <a:rPr lang="en-US" altLang="ro-RO" sz="3000" dirty="0" err="1"/>
              <a:t>majoritatea</a:t>
            </a:r>
            <a:r>
              <a:rPr lang="en-US" altLang="ro-RO" sz="3000" dirty="0"/>
              <a:t> </a:t>
            </a:r>
            <a:r>
              <a:rPr lang="en-US" altLang="ro-RO" sz="3000" dirty="0" err="1"/>
              <a:t>sistemelor</a:t>
            </a:r>
            <a:r>
              <a:rPr lang="en-US" altLang="ro-RO" sz="3000" dirty="0"/>
              <a:t> de </a:t>
            </a:r>
            <a:r>
              <a:rPr lang="en-US" altLang="ro-RO" sz="3000" dirty="0" err="1"/>
              <a:t>operare</a:t>
            </a:r>
            <a:r>
              <a:rPr lang="en-US" altLang="ro-RO" sz="3000" dirty="0"/>
              <a:t> fac </a:t>
            </a:r>
            <a:r>
              <a:rPr lang="en-US" altLang="ro-RO" sz="3000" dirty="0" err="1"/>
              <a:t>acest</a:t>
            </a:r>
            <a:r>
              <a:rPr lang="en-US" altLang="ro-RO" sz="3000" dirty="0"/>
              <a:t> </a:t>
            </a:r>
            <a:r>
              <a:rPr lang="en-US" altLang="ro-RO" sz="3000" dirty="0" err="1"/>
              <a:t>lucru</a:t>
            </a:r>
            <a:r>
              <a:rPr lang="en-US" altLang="ro-RO" sz="3000" dirty="0"/>
              <a:t>, </a:t>
            </a:r>
            <a:r>
              <a:rPr lang="en-US" altLang="ro-RO" sz="3000" dirty="0" err="1"/>
              <a:t>incluzând</a:t>
            </a:r>
            <a:r>
              <a:rPr lang="en-US" altLang="ro-RO" sz="3000" dirty="0"/>
              <a:t> UNIX-</a:t>
            </a:r>
            <a:r>
              <a:rPr lang="en-US" altLang="ro-RO" sz="3000" dirty="0" err="1"/>
              <a:t>ul</a:t>
            </a:r>
            <a:r>
              <a:rPr lang="en-US" altLang="ro-RO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84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Prevenirea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94" y="1928388"/>
            <a:ext cx="11353800" cy="4581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s-ES" altLang="ro-RO" sz="2400" dirty="0" err="1"/>
              <a:t>Constă</a:t>
            </a:r>
            <a:r>
              <a:rPr lang="es-ES" altLang="ro-RO" sz="2400" dirty="0"/>
              <a:t> </a:t>
            </a:r>
            <a:r>
              <a:rPr lang="es-ES" altLang="ro-RO" sz="2400" dirty="0" err="1"/>
              <a:t>în</a:t>
            </a:r>
            <a:r>
              <a:rPr lang="es-ES" altLang="ro-RO" sz="2400" dirty="0"/>
              <a:t> </a:t>
            </a:r>
            <a:r>
              <a:rPr lang="es-ES" altLang="ro-RO" sz="2400" dirty="0" err="1"/>
              <a:t>adăugarea</a:t>
            </a:r>
            <a:r>
              <a:rPr lang="es-ES" altLang="ro-RO" sz="2400" dirty="0"/>
              <a:t> </a:t>
            </a:r>
            <a:r>
              <a:rPr lang="es-ES" altLang="ro-RO" sz="2400" dirty="0" err="1"/>
              <a:t>unor</a:t>
            </a:r>
            <a:r>
              <a:rPr lang="es-ES" altLang="ro-RO" sz="2400" dirty="0"/>
              <a:t> </a:t>
            </a:r>
            <a:r>
              <a:rPr lang="es-ES" altLang="ro-RO" sz="2400" dirty="0" err="1"/>
              <a:t>restricții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pentru</a:t>
            </a:r>
            <a:r>
              <a:rPr lang="es-ES" altLang="ro-RO" sz="2400" dirty="0"/>
              <a:t> </a:t>
            </a:r>
            <a:r>
              <a:rPr lang="es-ES" altLang="ro-RO" sz="2400" dirty="0" err="1"/>
              <a:t>formularea</a:t>
            </a:r>
            <a:r>
              <a:rPr lang="es-ES" altLang="ro-RO" sz="2400" dirty="0"/>
              <a:t> </a:t>
            </a:r>
            <a:r>
              <a:rPr lang="es-ES" altLang="ro-RO" sz="2400" dirty="0" err="1"/>
              <a:t>cererilor</a:t>
            </a:r>
            <a:r>
              <a:rPr lang="es-ES" altLang="ro-RO" sz="24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2400" b="1" dirty="0" err="1"/>
              <a:t>Evitarea</a:t>
            </a:r>
            <a:r>
              <a:rPr lang="en-US" altLang="ro-RO" sz="2400" b="1" dirty="0"/>
              <a:t> </a:t>
            </a:r>
            <a:r>
              <a:rPr lang="en-US" altLang="ro-RO" sz="2400" b="1" dirty="0" err="1"/>
              <a:t>excluziunii</a:t>
            </a:r>
            <a:r>
              <a:rPr lang="en-US" altLang="ro-RO" sz="2400" b="1" dirty="0"/>
              <a:t> </a:t>
            </a:r>
            <a:r>
              <a:rPr lang="en-US" altLang="ro-RO" sz="2400" b="1" dirty="0" err="1"/>
              <a:t>mutuale</a:t>
            </a:r>
            <a:r>
              <a:rPr lang="en-US" altLang="ro-RO" sz="2400" dirty="0"/>
              <a:t>: nu </a:t>
            </a:r>
            <a:r>
              <a:rPr lang="en-US" altLang="ro-RO" sz="2400" dirty="0" err="1"/>
              <a:t>va</a:t>
            </a:r>
            <a:r>
              <a:rPr lang="en-US" altLang="ro-RO" sz="2400" dirty="0"/>
              <a:t> fi </a:t>
            </a:r>
            <a:r>
              <a:rPr lang="en-US" altLang="ro-RO" sz="2400" dirty="0" err="1"/>
              <a:t>cerută</a:t>
            </a:r>
            <a:r>
              <a:rPr lang="en-US" altLang="ro-RO" sz="2400" dirty="0"/>
              <a:t> pentru </a:t>
            </a:r>
            <a:r>
              <a:rPr lang="en-US" altLang="ro-RO" sz="2400" dirty="0" err="1"/>
              <a:t>resursele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partajabile</a:t>
            </a:r>
            <a:r>
              <a:rPr lang="en-US" altLang="ro-RO" sz="2400" dirty="0"/>
              <a:t>; </a:t>
            </a:r>
            <a:r>
              <a:rPr lang="en-US" altLang="ro-RO" sz="2400" dirty="0" err="1"/>
              <a:t>aceasta</a:t>
            </a:r>
            <a:r>
              <a:rPr lang="en-US" altLang="ro-RO" sz="2400" dirty="0"/>
              <a:t> trebuie </a:t>
            </a:r>
            <a:r>
              <a:rPr lang="en-US" altLang="ro-RO" sz="2400" dirty="0" err="1"/>
              <a:t>totuși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implementată</a:t>
            </a:r>
            <a:r>
              <a:rPr lang="en-US" altLang="ro-RO" sz="2400" dirty="0"/>
              <a:t> pentru </a:t>
            </a:r>
            <a:r>
              <a:rPr lang="en-US" altLang="ro-RO" sz="2400" dirty="0" err="1"/>
              <a:t>resursele</a:t>
            </a:r>
            <a:r>
              <a:rPr lang="en-US" altLang="ro-RO" sz="2400" dirty="0"/>
              <a:t> care nu sunt </a:t>
            </a:r>
            <a:r>
              <a:rPr lang="en-US" altLang="ro-RO" sz="2400" dirty="0" err="1"/>
              <a:t>partajabile</a:t>
            </a:r>
            <a:r>
              <a:rPr lang="en-US" altLang="ro-RO" sz="24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2400" b="1" dirty="0" err="1"/>
              <a:t>Evitarea</a:t>
            </a:r>
            <a:r>
              <a:rPr lang="en-US" altLang="ro-RO" sz="2400" b="1" dirty="0"/>
              <a:t> </a:t>
            </a:r>
            <a:r>
              <a:rPr lang="en-US" altLang="ro-RO" sz="2400" b="1" dirty="0" err="1"/>
              <a:t>situațiilor</a:t>
            </a:r>
            <a:r>
              <a:rPr lang="en-US" altLang="ro-RO" sz="2400" b="1" dirty="0"/>
              <a:t> de tip </a:t>
            </a:r>
            <a:r>
              <a:rPr lang="en-US" altLang="ro-RO" sz="2400" b="1" dirty="0" err="1"/>
              <a:t>deținere</a:t>
            </a:r>
            <a:r>
              <a:rPr lang="en-US" altLang="ro-RO" sz="2400" b="1" dirty="0"/>
              <a:t> – </a:t>
            </a:r>
            <a:r>
              <a:rPr lang="en-US" altLang="ro-RO" sz="2400" b="1" dirty="0" err="1"/>
              <a:t>așteptare</a:t>
            </a:r>
            <a:r>
              <a:rPr lang="en-US" altLang="ro-RO" sz="2400" b="1" dirty="0"/>
              <a:t> de </a:t>
            </a:r>
            <a:r>
              <a:rPr lang="en-US" altLang="ro-RO" sz="2400" b="1" dirty="0" err="1"/>
              <a:t>resurse</a:t>
            </a:r>
            <a:r>
              <a:rPr lang="en-US" altLang="ro-RO" sz="2400" dirty="0"/>
              <a:t>: trebuie </a:t>
            </a:r>
            <a:r>
              <a:rPr lang="en-US" altLang="ro-RO" sz="2400" dirty="0" err="1"/>
              <a:t>garantat</a:t>
            </a:r>
            <a:r>
              <a:rPr lang="en-US" altLang="ro-RO" sz="2400" dirty="0"/>
              <a:t> </a:t>
            </a:r>
            <a:r>
              <a:rPr lang="en-US" altLang="ro-RO" sz="2400" dirty="0" err="1"/>
              <a:t>faptul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atunci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când</a:t>
            </a:r>
            <a:r>
              <a:rPr lang="en-US" altLang="ro-RO" sz="2400" dirty="0"/>
              <a:t> un </a:t>
            </a:r>
            <a:r>
              <a:rPr lang="en-US" altLang="ro-RO" sz="2400" dirty="0" err="1"/>
              <a:t>proces</a:t>
            </a:r>
            <a:r>
              <a:rPr lang="en-US" altLang="ro-RO" sz="2400" dirty="0"/>
              <a:t> cere o </a:t>
            </a:r>
            <a:r>
              <a:rPr lang="en-US" altLang="ro-RO" sz="2400" dirty="0" err="1"/>
              <a:t>nouă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resursă</a:t>
            </a:r>
            <a:r>
              <a:rPr lang="en-US" altLang="ro-RO" sz="2400" dirty="0"/>
              <a:t>, </a:t>
            </a:r>
            <a:r>
              <a:rPr lang="en-US" altLang="ro-RO" sz="2400" dirty="0" err="1"/>
              <a:t>el</a:t>
            </a:r>
            <a:r>
              <a:rPr lang="en-US" altLang="ro-RO" sz="2400" dirty="0"/>
              <a:t> nu </a:t>
            </a:r>
            <a:r>
              <a:rPr lang="en-US" altLang="ro-RO" sz="2400" dirty="0" err="1"/>
              <a:t>deține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deja</a:t>
            </a:r>
            <a:r>
              <a:rPr lang="en-US" altLang="ro-RO" sz="2400" dirty="0"/>
              <a:t> o </a:t>
            </a:r>
            <a:r>
              <a:rPr lang="en-US" altLang="ro-RO" sz="2400" dirty="0" err="1"/>
              <a:t>resursă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solicitată</a:t>
            </a:r>
            <a:r>
              <a:rPr lang="en-US" altLang="ro-RO" sz="2400" dirty="0"/>
              <a:t> de un alt </a:t>
            </a:r>
            <a:r>
              <a:rPr lang="en-US" altLang="ro-RO" sz="2400" dirty="0" err="1"/>
              <a:t>proces</a:t>
            </a:r>
            <a:r>
              <a:rPr lang="en-US" altLang="ro-RO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ro-RO" sz="2200" dirty="0" err="1"/>
              <a:t>Necesită</a:t>
            </a:r>
            <a:r>
              <a:rPr lang="en-US" altLang="ro-RO" sz="2200" dirty="0"/>
              <a:t> ca </a:t>
            </a:r>
            <a:r>
              <a:rPr lang="en-US" altLang="ro-RO" sz="2200" dirty="0" err="1"/>
              <a:t>procele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ceară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și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li se </a:t>
            </a:r>
            <a:r>
              <a:rPr lang="en-US" altLang="ro-RO" sz="2200" dirty="0" err="1"/>
              <a:t>aloce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toate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resursele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înainte</a:t>
            </a:r>
            <a:r>
              <a:rPr lang="en-US" altLang="ro-RO" sz="2200" dirty="0"/>
              <a:t> de a-</a:t>
            </a:r>
            <a:r>
              <a:rPr lang="en-US" altLang="ro-RO" sz="2200" dirty="0" err="1"/>
              <a:t>și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începe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execuția</a:t>
            </a:r>
            <a:r>
              <a:rPr lang="en-US" altLang="ro-RO" sz="22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ro-RO" sz="2200" dirty="0"/>
              <a:t>Sau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permită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procesului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ceară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resurse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doar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când</a:t>
            </a:r>
            <a:r>
              <a:rPr lang="en-US" altLang="ro-RO" sz="2200" dirty="0"/>
              <a:t> nu are nici o </a:t>
            </a:r>
            <a:r>
              <a:rPr lang="en-US" altLang="ro-RO" sz="2200" dirty="0" err="1"/>
              <a:t>altă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resursă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alocată</a:t>
            </a:r>
            <a:r>
              <a:rPr lang="en-US" altLang="ro-RO" sz="22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ro-RO" sz="2200" dirty="0" err="1"/>
              <a:t>Rezultă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</a:t>
            </a:r>
            <a:r>
              <a:rPr lang="en-US" altLang="ro-RO" sz="2200" dirty="0"/>
              <a:t> </a:t>
            </a:r>
            <a:r>
              <a:rPr lang="en-US" altLang="ro-RO" sz="2200" dirty="0" err="1"/>
              <a:t>utilizarea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deficitară</a:t>
            </a:r>
            <a:r>
              <a:rPr lang="en-US" altLang="ro-RO" sz="2200" dirty="0"/>
              <a:t> a </a:t>
            </a:r>
            <a:r>
              <a:rPr lang="en-US" altLang="ro-RO" sz="2200" dirty="0" err="1"/>
              <a:t>resurselor</a:t>
            </a:r>
            <a:r>
              <a:rPr lang="en-US" altLang="ro-RO" sz="2200" dirty="0"/>
              <a:t>, </a:t>
            </a:r>
            <a:r>
              <a:rPr lang="en-US" altLang="ro-RO" sz="2200" dirty="0" err="1"/>
              <a:t>există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posibilitatea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înfometării</a:t>
            </a:r>
            <a:r>
              <a:rPr lang="en-US" altLang="ro-RO" sz="2200" dirty="0"/>
              <a:t> </a:t>
            </a:r>
            <a:r>
              <a:rPr lang="en-US" altLang="ro-RO" sz="2200" dirty="0" err="1"/>
              <a:t>unor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procese</a:t>
            </a:r>
            <a:r>
              <a:rPr lang="en-US" altLang="ro-RO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2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Prevenirea blocajelor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23" y="1828800"/>
            <a:ext cx="11932467" cy="468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s-ES" altLang="ro-RO" sz="2600" b="1" dirty="0" err="1"/>
              <a:t>Preemție</a:t>
            </a:r>
            <a:r>
              <a:rPr lang="es-ES" altLang="ro-RO" sz="2600" dirty="0"/>
              <a:t>:</a:t>
            </a:r>
          </a:p>
          <a:p>
            <a:pPr lvl="1">
              <a:lnSpc>
                <a:spcPct val="90000"/>
              </a:lnSpc>
            </a:pPr>
            <a:r>
              <a:rPr lang="es-ES" altLang="ro-RO" sz="2400" dirty="0" err="1"/>
              <a:t>Dacă</a:t>
            </a:r>
            <a:r>
              <a:rPr lang="es-ES" altLang="ro-RO" sz="2400" dirty="0"/>
              <a:t> un </a:t>
            </a:r>
            <a:r>
              <a:rPr lang="es-ES" altLang="ro-RO" sz="2400" dirty="0" err="1"/>
              <a:t>proces</a:t>
            </a:r>
            <a:r>
              <a:rPr lang="es-ES" altLang="ro-RO" sz="2400" dirty="0"/>
              <a:t> care </a:t>
            </a:r>
            <a:r>
              <a:rPr lang="es-ES" altLang="ro-RO" sz="2400" dirty="0" err="1"/>
              <a:t>deține</a:t>
            </a:r>
            <a:r>
              <a:rPr lang="es-ES" altLang="ro-RO" sz="2400" dirty="0"/>
              <a:t> deja </a:t>
            </a:r>
            <a:r>
              <a:rPr lang="es-ES" altLang="ro-RO" sz="2400" dirty="0" err="1"/>
              <a:t>anumite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resurse</a:t>
            </a:r>
            <a:r>
              <a:rPr lang="es-ES" altLang="ro-RO" sz="2400" dirty="0"/>
              <a:t>, </a:t>
            </a:r>
            <a:r>
              <a:rPr lang="es-ES" altLang="ro-RO" sz="2400" dirty="0" err="1"/>
              <a:t>cere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resurse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suplimentare</a:t>
            </a:r>
            <a:r>
              <a:rPr lang="es-ES" altLang="ro-RO" sz="2400" dirty="0"/>
              <a:t> ce </a:t>
            </a:r>
            <a:r>
              <a:rPr lang="es-ES" altLang="ro-RO" sz="2400" dirty="0" err="1"/>
              <a:t>nu</a:t>
            </a:r>
            <a:r>
              <a:rPr lang="es-ES" altLang="ro-RO" sz="2400" dirty="0"/>
              <a:t> i se </a:t>
            </a:r>
            <a:r>
              <a:rPr lang="es-ES" altLang="ro-RO" sz="2400" dirty="0" err="1"/>
              <a:t>pot</a:t>
            </a:r>
            <a:r>
              <a:rPr lang="es-ES" altLang="ro-RO" sz="2400" dirty="0"/>
              <a:t> aloca pe </a:t>
            </a:r>
            <a:r>
              <a:rPr lang="es-ES" altLang="ro-RO" sz="2400" dirty="0" err="1"/>
              <a:t>moment</a:t>
            </a:r>
            <a:r>
              <a:rPr lang="es-ES" altLang="ro-RO" sz="2400" dirty="0"/>
              <a:t>, </a:t>
            </a:r>
            <a:r>
              <a:rPr lang="es-ES" altLang="ro-RO" sz="2400" dirty="0" err="1"/>
              <a:t>atunci</a:t>
            </a:r>
            <a:r>
              <a:rPr lang="es-ES" altLang="ro-RO" sz="2400" dirty="0"/>
              <a:t> </a:t>
            </a:r>
            <a:r>
              <a:rPr lang="es-ES" altLang="ro-RO" sz="2400" dirty="0" err="1"/>
              <a:t>toate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resursele</a:t>
            </a:r>
            <a:r>
              <a:rPr lang="es-ES" altLang="ro-RO" sz="2400" dirty="0"/>
              <a:t> pe care le </a:t>
            </a:r>
            <a:r>
              <a:rPr lang="es-ES" altLang="ro-RO" sz="2400" dirty="0" err="1"/>
              <a:t>deține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vor</a:t>
            </a:r>
            <a:r>
              <a:rPr lang="es-ES" altLang="ro-RO" sz="2400" dirty="0"/>
              <a:t> fi </a:t>
            </a:r>
            <a:r>
              <a:rPr lang="es-ES" altLang="ro-RO" sz="2400" dirty="0" err="1"/>
              <a:t>eliberate</a:t>
            </a:r>
            <a:r>
              <a:rPr lang="es-ES" altLang="ro-RO" sz="2400" dirty="0"/>
              <a:t>;</a:t>
            </a:r>
          </a:p>
          <a:p>
            <a:pPr lvl="1">
              <a:lnSpc>
                <a:spcPct val="90000"/>
              </a:lnSpc>
            </a:pPr>
            <a:r>
              <a:rPr lang="es-ES" altLang="ro-RO" sz="2400" dirty="0" err="1"/>
              <a:t>Resursele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preemptate</a:t>
            </a:r>
            <a:r>
              <a:rPr lang="es-ES" altLang="ro-RO" sz="2400" dirty="0"/>
              <a:t> sunt </a:t>
            </a:r>
            <a:r>
              <a:rPr lang="es-ES" altLang="ro-RO" sz="2400" dirty="0" err="1"/>
              <a:t>adăugate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în</a:t>
            </a:r>
            <a:r>
              <a:rPr lang="es-ES" altLang="ro-RO" sz="2400" dirty="0"/>
              <a:t> lista </a:t>
            </a:r>
            <a:r>
              <a:rPr lang="es-ES" altLang="ro-RO" sz="2400" dirty="0" err="1"/>
              <a:t>resurselor</a:t>
            </a:r>
            <a:r>
              <a:rPr lang="es-ES" altLang="ro-RO" sz="2400" dirty="0"/>
              <a:t> </a:t>
            </a:r>
            <a:r>
              <a:rPr lang="es-ES" altLang="ro-RO" sz="2400" dirty="0" err="1"/>
              <a:t>necesare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procesului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preemptat</a:t>
            </a:r>
            <a:r>
              <a:rPr lang="es-ES" altLang="ro-RO" sz="2400" dirty="0"/>
              <a:t>;</a:t>
            </a:r>
          </a:p>
          <a:p>
            <a:pPr lvl="1">
              <a:lnSpc>
                <a:spcPct val="90000"/>
              </a:lnSpc>
            </a:pPr>
            <a:r>
              <a:rPr lang="es-ES" altLang="ro-RO" sz="2400" dirty="0" err="1"/>
              <a:t>Procesul</a:t>
            </a:r>
            <a:r>
              <a:rPr lang="es-ES" altLang="ro-RO" sz="2400" dirty="0"/>
              <a:t> va </a:t>
            </a:r>
            <a:r>
              <a:rPr lang="es-ES" altLang="ro-RO" sz="2400" dirty="0" err="1"/>
              <a:t>reporni</a:t>
            </a:r>
            <a:r>
              <a:rPr lang="es-ES" altLang="ro-RO" sz="2400" dirty="0"/>
              <a:t> </a:t>
            </a:r>
            <a:r>
              <a:rPr lang="es-ES" altLang="ro-RO" sz="2400" dirty="0" err="1"/>
              <a:t>doar</a:t>
            </a:r>
            <a:r>
              <a:rPr lang="es-ES" altLang="ro-RO" sz="2400" dirty="0"/>
              <a:t> </a:t>
            </a:r>
            <a:r>
              <a:rPr lang="es-ES" altLang="ro-RO" sz="2400" dirty="0" err="1"/>
              <a:t>în</a:t>
            </a:r>
            <a:r>
              <a:rPr lang="es-ES" altLang="ro-RO" sz="2400" dirty="0"/>
              <a:t> </a:t>
            </a:r>
            <a:r>
              <a:rPr lang="es-ES" altLang="ro-RO" sz="2400" dirty="0" err="1"/>
              <a:t>momentul</a:t>
            </a:r>
            <a:r>
              <a:rPr lang="es-ES" altLang="ro-RO" sz="2400" dirty="0"/>
              <a:t> </a:t>
            </a:r>
            <a:r>
              <a:rPr lang="es-ES" altLang="ro-RO" sz="2400" dirty="0" err="1"/>
              <a:t>în</a:t>
            </a:r>
            <a:r>
              <a:rPr lang="es-ES" altLang="ro-RO" sz="2400" dirty="0"/>
              <a:t> care va </a:t>
            </a:r>
            <a:r>
              <a:rPr lang="es-ES" altLang="ro-RO" sz="2400" dirty="0" err="1"/>
              <a:t>avea</a:t>
            </a:r>
            <a:r>
              <a:rPr lang="es-ES" altLang="ro-RO" sz="2400" dirty="0"/>
              <a:t> </a:t>
            </a:r>
            <a:r>
              <a:rPr lang="es-ES" altLang="ro-RO" sz="2400" dirty="0" err="1"/>
              <a:t>acces</a:t>
            </a:r>
            <a:r>
              <a:rPr lang="es-ES" altLang="ro-RO" sz="2400" dirty="0"/>
              <a:t> </a:t>
            </a:r>
            <a:r>
              <a:rPr lang="es-ES" altLang="ro-RO" sz="2400" dirty="0" err="1"/>
              <a:t>atât</a:t>
            </a:r>
            <a:r>
              <a:rPr lang="es-ES" altLang="ro-RO" sz="2400" dirty="0"/>
              <a:t> la </a:t>
            </a:r>
            <a:r>
              <a:rPr lang="es-ES" altLang="ro-RO" sz="2400" dirty="0" err="1"/>
              <a:t>resursele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inițiale</a:t>
            </a:r>
            <a:r>
              <a:rPr lang="es-ES" altLang="ro-RO" sz="2400" dirty="0"/>
              <a:t>, </a:t>
            </a:r>
            <a:r>
              <a:rPr lang="es-ES" altLang="ro-RO" sz="2400" dirty="0" err="1"/>
              <a:t>cât</a:t>
            </a:r>
            <a:r>
              <a:rPr lang="es-ES" altLang="ro-RO" sz="2400" dirty="0"/>
              <a:t> </a:t>
            </a:r>
            <a:r>
              <a:rPr lang="es-ES" altLang="ro-RO" sz="2400" dirty="0" err="1"/>
              <a:t>și</a:t>
            </a:r>
            <a:r>
              <a:rPr lang="es-ES" altLang="ro-RO" sz="2400" dirty="0"/>
              <a:t> la cele </a:t>
            </a:r>
            <a:r>
              <a:rPr lang="es-ES" altLang="ro-RO" sz="2400" dirty="0" err="1"/>
              <a:t>cerute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suplimentar</a:t>
            </a:r>
            <a:r>
              <a:rPr lang="es-ES" altLang="ro-RO" sz="2400" dirty="0"/>
              <a:t>;</a:t>
            </a:r>
          </a:p>
          <a:p>
            <a:pPr lvl="1">
              <a:lnSpc>
                <a:spcPct val="90000"/>
              </a:lnSpc>
            </a:pPr>
            <a:r>
              <a:rPr lang="es-ES" altLang="ro-RO" sz="2400" b="1" dirty="0" err="1"/>
              <a:t>Problemă</a:t>
            </a:r>
            <a:r>
              <a:rPr lang="es-ES" altLang="ro-RO" sz="2400" dirty="0"/>
              <a:t>: </a:t>
            </a:r>
            <a:r>
              <a:rPr lang="es-ES" altLang="ro-RO" sz="2400" dirty="0" err="1"/>
              <a:t>nu</a:t>
            </a:r>
            <a:r>
              <a:rPr lang="es-ES" altLang="ro-RO" sz="2400" dirty="0"/>
              <a:t> </a:t>
            </a:r>
            <a:r>
              <a:rPr lang="es-ES" altLang="ro-RO" sz="2400" dirty="0" err="1"/>
              <a:t>orice</a:t>
            </a:r>
            <a:r>
              <a:rPr lang="es-ES" altLang="ro-RO" sz="2400" dirty="0"/>
              <a:t> </a:t>
            </a:r>
            <a:r>
              <a:rPr lang="es-ES" altLang="ro-RO" sz="2400" dirty="0" err="1"/>
              <a:t>resursă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poate</a:t>
            </a:r>
            <a:r>
              <a:rPr lang="es-ES" altLang="ro-RO" sz="2400" dirty="0"/>
              <a:t> fi </a:t>
            </a:r>
            <a:r>
              <a:rPr lang="es-ES" altLang="ro-RO" sz="2400" dirty="0" err="1"/>
              <a:t>facil</a:t>
            </a:r>
            <a:r>
              <a:rPr lang="es-ES" altLang="ro-RO" sz="2400" dirty="0"/>
              <a:t> </a:t>
            </a:r>
            <a:r>
              <a:rPr lang="es-ES" altLang="ro-RO" sz="2400" dirty="0" err="1"/>
              <a:t>preemptată</a:t>
            </a:r>
            <a:r>
              <a:rPr lang="es-ES" altLang="ro-RO" sz="2400" dirty="0"/>
              <a:t> (de </a:t>
            </a:r>
            <a:r>
              <a:rPr lang="es-ES" altLang="ro-RO" sz="2400" dirty="0" err="1"/>
              <a:t>exemplu</a:t>
            </a:r>
            <a:r>
              <a:rPr lang="es-ES" altLang="ro-RO" sz="2400" dirty="0"/>
              <a:t>: </a:t>
            </a:r>
            <a:r>
              <a:rPr lang="es-ES" altLang="ro-RO" sz="2400" dirty="0" err="1"/>
              <a:t>imprimantele</a:t>
            </a:r>
            <a:r>
              <a:rPr lang="es-ES" altLang="ro-RO" sz="2400" dirty="0"/>
              <a:t>).</a:t>
            </a:r>
          </a:p>
          <a:p>
            <a:pPr>
              <a:lnSpc>
                <a:spcPct val="90000"/>
              </a:lnSpc>
            </a:pPr>
            <a:r>
              <a:rPr lang="it-IT" altLang="ro-RO" sz="2600" b="1" dirty="0"/>
              <a:t>Evitarea așteptării circulare</a:t>
            </a:r>
            <a:r>
              <a:rPr lang="it-IT" altLang="ro-RO" sz="2600" dirty="0"/>
              <a:t>: se impune o ordonare totală a tuturor resurselor, și se cere ca fiecare proces să ceară resursele într-o ordine ascendentă.</a:t>
            </a:r>
            <a:endParaRPr lang="es-ES" altLang="ro-RO" sz="2600" dirty="0"/>
          </a:p>
        </p:txBody>
      </p:sp>
    </p:spTree>
    <p:extLst>
      <p:ext uri="{BB962C8B-B14F-4D97-AF65-F5344CB8AC3E}">
        <p14:creationId xmlns:p14="http://schemas.microsoft.com/office/powerpoint/2010/main" val="28167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Evitarea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23" y="1828800"/>
            <a:ext cx="11932467" cy="4680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2600" dirty="0"/>
              <a:t>Necesită ca sistemul să aibă o serie de informații disponibile a priori: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Cel mai simplu și util model presupune ca fiecare proces să declare numărul maxim de resurse necesare din fiecare tip;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Algoritmul de evitare a blocajelor examinează în mod dinamic starea alocării resurselor pentru a se asigura că nu va exista o condiție de așteptare circulară;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Starea alocării resurselor este definită de numărul de resurse disponibile și alocate, și de numărul maxim de cereri venite din partea proceselor.</a:t>
            </a:r>
          </a:p>
          <a:p>
            <a:pPr>
              <a:lnSpc>
                <a:spcPct val="90000"/>
              </a:lnSpc>
            </a:pPr>
            <a:r>
              <a:rPr lang="it-IT" altLang="ro-RO" sz="2800" b="1" dirty="0"/>
              <a:t>Tehnici de evitare a blocajelor</a:t>
            </a:r>
            <a:r>
              <a:rPr lang="it-IT" altLang="ro-RO" sz="2800" dirty="0"/>
              <a:t>: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Prealocarea tuturor resurselor utilizate în comun;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Alocarea impusă controlată;</a:t>
            </a:r>
          </a:p>
          <a:p>
            <a:pPr lvl="1">
              <a:lnSpc>
                <a:spcPct val="90000"/>
              </a:lnSpc>
            </a:pPr>
            <a:r>
              <a:rPr lang="it-IT" altLang="ro-RO" sz="2400" dirty="0"/>
              <a:t>Alocarea impusă standard (ierarhică);</a:t>
            </a:r>
          </a:p>
        </p:txBody>
      </p:sp>
    </p:spTree>
    <p:extLst>
      <p:ext uri="{BB962C8B-B14F-4D97-AF65-F5344CB8AC3E}">
        <p14:creationId xmlns:p14="http://schemas.microsoft.com/office/powerpoint/2010/main" val="29985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Prealocarea tuturor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resurselor utilizate în comun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ro-RO" sz="3000" dirty="0"/>
              <a:t>P</a:t>
            </a:r>
            <a:r>
              <a:rPr lang="en-US" sz="3000" dirty="0" err="1"/>
              <a:t>resupune</a:t>
            </a:r>
            <a:r>
              <a:rPr lang="en-US" sz="3000" dirty="0"/>
              <a:t> c</a:t>
            </a:r>
            <a:r>
              <a:rPr lang="ro-RO" sz="3000" dirty="0"/>
              <a:t>ă</a:t>
            </a:r>
            <a:r>
              <a:rPr lang="en-US" sz="3000" dirty="0"/>
              <a:t> </a:t>
            </a:r>
            <a:r>
              <a:rPr lang="en-US" sz="3000" dirty="0" err="1"/>
              <a:t>procesul</a:t>
            </a:r>
            <a:r>
              <a:rPr lang="en-US" sz="3000" dirty="0"/>
              <a:t> s</a:t>
            </a:r>
            <a:r>
              <a:rPr lang="ro-RO" sz="3000" dirty="0"/>
              <a:t>ă</a:t>
            </a:r>
            <a:r>
              <a:rPr lang="en-US" sz="3000" dirty="0"/>
              <a:t> nu fie </a:t>
            </a:r>
            <a:r>
              <a:rPr lang="en-US" sz="3000" dirty="0" err="1"/>
              <a:t>pornit</a:t>
            </a:r>
            <a:r>
              <a:rPr lang="en-US" sz="3000" dirty="0"/>
              <a:t> de </a:t>
            </a:r>
            <a:r>
              <a:rPr lang="en-US" sz="3000" dirty="0" err="1"/>
              <a:t>planificatorul</a:t>
            </a:r>
            <a:r>
              <a:rPr lang="en-US" sz="3000" dirty="0"/>
              <a:t> pentru </a:t>
            </a:r>
            <a:r>
              <a:rPr lang="en-US" sz="3000" dirty="0" err="1"/>
              <a:t>execuție</a:t>
            </a:r>
            <a:r>
              <a:rPr lang="en-US" sz="3000" dirty="0"/>
              <a:t> p</a:t>
            </a:r>
            <a:r>
              <a:rPr lang="ro-RO" sz="3000" dirty="0"/>
              <a:t>â</a:t>
            </a:r>
            <a:r>
              <a:rPr lang="en-US" sz="3000" dirty="0"/>
              <a:t>n</a:t>
            </a:r>
            <a:r>
              <a:rPr lang="ro-RO" sz="3000" dirty="0"/>
              <a:t>ă</a:t>
            </a:r>
            <a:r>
              <a:rPr lang="en-US" sz="3000" dirty="0"/>
              <a:t> nu s</a:t>
            </a:r>
            <a:r>
              <a:rPr lang="ro-RO" sz="3000" dirty="0"/>
              <a:t>u</a:t>
            </a:r>
            <a:r>
              <a:rPr lang="en-US" sz="3000" dirty="0" err="1"/>
              <a:t>nt</a:t>
            </a:r>
            <a:r>
              <a:rPr lang="en-US" sz="3000" dirty="0"/>
              <a:t> </a:t>
            </a:r>
            <a:r>
              <a:rPr lang="en-US" sz="3000" dirty="0" err="1"/>
              <a:t>disponibile</a:t>
            </a:r>
            <a:r>
              <a:rPr lang="en-US" sz="3000" dirty="0"/>
              <a:t> </a:t>
            </a:r>
            <a:r>
              <a:rPr lang="en-US" sz="3000" dirty="0" err="1"/>
              <a:t>toate</a:t>
            </a:r>
            <a:r>
              <a:rPr lang="en-US" sz="3000" dirty="0"/>
              <a:t> </a:t>
            </a:r>
            <a:r>
              <a:rPr lang="en-US" sz="3000" dirty="0" err="1"/>
              <a:t>resursele</a:t>
            </a:r>
            <a:r>
              <a:rPr lang="en-US" sz="3000" dirty="0"/>
              <a:t> care-</a:t>
            </a:r>
            <a:r>
              <a:rPr lang="en-US" sz="3000" dirty="0" err="1"/>
              <a:t>i</a:t>
            </a:r>
            <a:r>
              <a:rPr lang="en-US" sz="3000" dirty="0"/>
              <a:t> s</a:t>
            </a:r>
            <a:r>
              <a:rPr lang="ro-RO" sz="3000" dirty="0"/>
              <a:t>u</a:t>
            </a:r>
            <a:r>
              <a:rPr lang="en-US" sz="3000" dirty="0" err="1"/>
              <a:t>nt</a:t>
            </a:r>
            <a:r>
              <a:rPr lang="en-US" sz="3000" dirty="0"/>
              <a:t> </a:t>
            </a:r>
            <a:r>
              <a:rPr lang="en-US" sz="3000" dirty="0" err="1"/>
              <a:t>necesare</a:t>
            </a:r>
            <a:r>
              <a:rPr lang="en-US" sz="3000" dirty="0"/>
              <a:t>.</a:t>
            </a:r>
          </a:p>
          <a:p>
            <a:pPr>
              <a:defRPr/>
            </a:pPr>
            <a:r>
              <a:rPr lang="ro-RO" sz="3000" dirty="0"/>
              <a:t>Probleme</a:t>
            </a:r>
            <a:r>
              <a:rPr lang="en-US" sz="3000" dirty="0"/>
              <a:t>:</a:t>
            </a:r>
            <a:endParaRPr lang="ro-RO" sz="3000" dirty="0"/>
          </a:p>
          <a:p>
            <a:pPr lvl="1">
              <a:defRPr/>
            </a:pPr>
            <a:r>
              <a:rPr lang="ro-RO" dirty="0"/>
              <a:t>P</a:t>
            </a:r>
            <a:r>
              <a:rPr lang="en-US" dirty="0" err="1"/>
              <a:t>roasta</a:t>
            </a:r>
            <a:r>
              <a:rPr lang="en-US" dirty="0"/>
              <a:t> </a:t>
            </a:r>
            <a:r>
              <a:rPr lang="en-US" dirty="0" err="1"/>
              <a:t>utilizare</a:t>
            </a:r>
            <a:r>
              <a:rPr lang="en-US" dirty="0"/>
              <a:t> a </a:t>
            </a:r>
            <a:r>
              <a:rPr lang="en-US" dirty="0" err="1"/>
              <a:t>resurselor</a:t>
            </a:r>
            <a:r>
              <a:rPr lang="en-US" dirty="0"/>
              <a:t> a</a:t>
            </a:r>
            <a:br>
              <a:rPr lang="en-US" dirty="0"/>
            </a:br>
            <a:r>
              <a:rPr lang="en-US" dirty="0"/>
              <a:t>c</a:t>
            </a:r>
            <a:r>
              <a:rPr lang="ro-RO" dirty="0"/>
              <a:t>ă</a:t>
            </a:r>
            <a:r>
              <a:rPr lang="en-US" dirty="0" err="1"/>
              <a:t>ror</a:t>
            </a:r>
            <a:r>
              <a:rPr lang="en-US" dirty="0"/>
              <a:t> </a:t>
            </a:r>
            <a:r>
              <a:rPr lang="en-US" dirty="0" err="1"/>
              <a:t>alocare</a:t>
            </a:r>
            <a:r>
              <a:rPr lang="en-US" dirty="0"/>
              <a:t> se face conform</a:t>
            </a:r>
            <a:br>
              <a:rPr lang="en-US" dirty="0"/>
            </a:br>
            <a:r>
              <a:rPr lang="en-US" dirty="0" err="1"/>
              <a:t>tabloului</a:t>
            </a:r>
            <a:r>
              <a:rPr lang="en-US" dirty="0"/>
              <a:t> static al </a:t>
            </a:r>
            <a:r>
              <a:rPr lang="en-US" dirty="0" err="1"/>
              <a:t>programelor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ineficient</a:t>
            </a:r>
            <a:r>
              <a:rPr lang="ro-RO" dirty="0"/>
              <a:t>;</a:t>
            </a:r>
          </a:p>
          <a:p>
            <a:pPr lvl="1">
              <a:defRPr/>
            </a:pPr>
            <a:r>
              <a:rPr lang="ro-RO" dirty="0"/>
              <a:t>T</a:t>
            </a:r>
            <a:r>
              <a:rPr lang="en-US" dirty="0" err="1"/>
              <a:t>impul</a:t>
            </a:r>
            <a:r>
              <a:rPr lang="en-US" dirty="0"/>
              <a:t> mare de r</a:t>
            </a:r>
            <a:r>
              <a:rPr lang="ro-RO" dirty="0"/>
              <a:t>ă</a:t>
            </a:r>
            <a:r>
              <a:rPr lang="en-US" dirty="0" err="1"/>
              <a:t>spuns</a:t>
            </a:r>
            <a:r>
              <a:rPr lang="en-US" dirty="0"/>
              <a:t>.</a:t>
            </a:r>
          </a:p>
        </p:txBody>
      </p:sp>
      <p:pic>
        <p:nvPicPr>
          <p:cNvPr id="5122" name="Picture 2" descr="Resource Allocation in Project Management: 4 Problems Solved">
            <a:extLst>
              <a:ext uri="{FF2B5EF4-FFF2-40B4-BE49-F238E27FC236}">
                <a16:creationId xmlns:a16="http://schemas.microsoft.com/office/drawing/2014/main" id="{6FC2AA28-9750-E005-16A7-869E2E35B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51313"/>
            <a:ext cx="5506347" cy="31606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300" dirty="0"/>
              <a:t>Alocarea impusă</a:t>
            </a:r>
            <a:br>
              <a:rPr lang="ro-RO" altLang="ro-RO" sz="4300" dirty="0"/>
            </a:br>
            <a:r>
              <a:rPr lang="ro-RO" altLang="ro-RO" sz="4300" dirty="0"/>
              <a:t>controlată</a:t>
            </a:r>
            <a:endParaRPr lang="en-US" sz="4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20151"/>
            <a:ext cx="12192000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2400" dirty="0"/>
              <a:t>S</a:t>
            </a:r>
            <a:r>
              <a:rPr lang="en-US" altLang="ro-RO" sz="2400" dirty="0"/>
              <a:t>e </a:t>
            </a:r>
            <a:r>
              <a:rPr lang="en-US" altLang="ro-RO" sz="2400" dirty="0" err="1"/>
              <a:t>permite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procesului</a:t>
            </a:r>
            <a:r>
              <a:rPr lang="en-US" altLang="ro-RO" sz="2400" dirty="0"/>
              <a:t> </a:t>
            </a:r>
            <a:r>
              <a:rPr lang="ro-RO" altLang="ro-RO" sz="2400" dirty="0"/>
              <a:t>î</a:t>
            </a:r>
            <a:r>
              <a:rPr lang="en-US" altLang="ro-RO" sz="2400" dirty="0" err="1"/>
              <a:t>nceperea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activit</a:t>
            </a:r>
            <a:r>
              <a:rPr lang="ro-RO" altLang="ro-RO" sz="2400" dirty="0"/>
              <a:t>ăț</a:t>
            </a:r>
            <a:r>
              <a:rPr lang="en-US" altLang="ro-RO" sz="2400" dirty="0"/>
              <a:t>ii f</a:t>
            </a:r>
            <a:r>
              <a:rPr lang="ro-RO" altLang="ro-RO" sz="2400" dirty="0"/>
              <a:t>ă</a:t>
            </a:r>
            <a:r>
              <a:rPr lang="en-US" altLang="ro-RO" sz="2400" dirty="0"/>
              <a:t>r</a:t>
            </a:r>
            <a:r>
              <a:rPr lang="ro-RO" altLang="ro-RO" sz="2400" dirty="0"/>
              <a:t>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alocarea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tuturor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resurselor</a:t>
            </a:r>
            <a:r>
              <a:rPr lang="en-US" altLang="ro-RO" sz="2400" dirty="0"/>
              <a:t> </a:t>
            </a:r>
            <a:r>
              <a:rPr lang="en-US" altLang="ro-RO" sz="2400" dirty="0" err="1"/>
              <a:t>necesare</a:t>
            </a:r>
            <a:r>
              <a:rPr lang="ro-RO" altLang="ro-RO" sz="2400" dirty="0"/>
              <a:t>;</a:t>
            </a:r>
          </a:p>
          <a:p>
            <a:r>
              <a:rPr lang="ro-RO" altLang="ro-RO" sz="2400" dirty="0"/>
              <a:t>Procesul</a:t>
            </a:r>
            <a:r>
              <a:rPr lang="en-US" altLang="ro-RO" sz="2400" dirty="0"/>
              <a:t> specific</a:t>
            </a:r>
            <a:r>
              <a:rPr lang="ro-RO" altLang="ro-RO" sz="2400" dirty="0"/>
              <a:t>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cererea</a:t>
            </a:r>
            <a:r>
              <a:rPr lang="en-US" altLang="ro-RO" sz="2400" dirty="0"/>
              <a:t> maxim</a:t>
            </a:r>
            <a:r>
              <a:rPr lang="ro-RO" altLang="ro-RO" sz="2400" dirty="0"/>
              <a:t>ă</a:t>
            </a:r>
            <a:r>
              <a:rPr lang="en-US" altLang="ro-RO" sz="2400" dirty="0"/>
              <a:t> de </a:t>
            </a:r>
            <a:r>
              <a:rPr lang="en-US" altLang="ro-RO" sz="2400" dirty="0" err="1"/>
              <a:t>resurse</a:t>
            </a:r>
            <a:r>
              <a:rPr lang="ro-RO" altLang="ro-RO" sz="2400" dirty="0"/>
              <a:t>;</a:t>
            </a:r>
          </a:p>
          <a:p>
            <a:r>
              <a:rPr lang="fr-FR" altLang="ro-RO" sz="2400" dirty="0"/>
              <a:t>La </a:t>
            </a:r>
            <a:r>
              <a:rPr lang="fr-FR" altLang="ro-RO" sz="2400" dirty="0" err="1"/>
              <a:t>fiecare</a:t>
            </a:r>
            <a:r>
              <a:rPr lang="fr-FR" altLang="ro-RO" sz="2400" dirty="0"/>
              <a:t> </a:t>
            </a:r>
            <a:r>
              <a:rPr lang="fr-FR" altLang="ro-RO" sz="2400" dirty="0" err="1"/>
              <a:t>solicitare</a:t>
            </a:r>
            <a:r>
              <a:rPr lang="fr-FR" altLang="ro-RO" sz="2400" dirty="0"/>
              <a:t> de </a:t>
            </a:r>
            <a:r>
              <a:rPr lang="fr-FR" altLang="ro-RO" sz="2400" dirty="0" err="1"/>
              <a:t>resurs</a:t>
            </a:r>
            <a:r>
              <a:rPr lang="ro-RO" altLang="ro-RO" sz="2400" dirty="0"/>
              <a:t>e</a:t>
            </a:r>
            <a:r>
              <a:rPr lang="fr-FR" altLang="ro-RO" sz="2400" dirty="0"/>
              <a:t> </a:t>
            </a:r>
            <a:r>
              <a:rPr lang="fr-FR" altLang="ro-RO" sz="2400" dirty="0" err="1"/>
              <a:t>din</a:t>
            </a:r>
            <a:r>
              <a:rPr lang="fr-FR" altLang="ro-RO" sz="2400" dirty="0"/>
              <a:t> </a:t>
            </a:r>
            <a:r>
              <a:rPr lang="fr-FR" altLang="ro-RO" sz="2400" dirty="0" err="1"/>
              <a:t>partea</a:t>
            </a:r>
            <a:r>
              <a:rPr lang="fr-FR" altLang="ro-RO" sz="2400" dirty="0"/>
              <a:t> </a:t>
            </a:r>
            <a:r>
              <a:rPr lang="ro-RO" altLang="ro-RO" sz="2400" dirty="0"/>
              <a:t>procesului</a:t>
            </a:r>
            <a:r>
              <a:rPr lang="fr-FR" altLang="ro-RO" sz="2400" dirty="0"/>
              <a:t> se va </a:t>
            </a:r>
            <a:r>
              <a:rPr lang="fr-FR" altLang="ro-RO" sz="2400" dirty="0" err="1"/>
              <a:t>executa</a:t>
            </a:r>
            <a:r>
              <a:rPr lang="fr-FR" altLang="ro-RO" sz="2400" dirty="0"/>
              <a:t> un </a:t>
            </a:r>
            <a:r>
              <a:rPr lang="fr-FR" altLang="ro-RO" sz="2400" dirty="0" err="1"/>
              <a:t>algoritm</a:t>
            </a:r>
            <a:r>
              <a:rPr lang="fr-FR" altLang="ro-RO" sz="2400" dirty="0"/>
              <a:t> care </a:t>
            </a:r>
            <a:r>
              <a:rPr lang="fr-FR" altLang="ro-RO" sz="2400" dirty="0" err="1"/>
              <a:t>decide</a:t>
            </a:r>
            <a:r>
              <a:rPr lang="fr-FR" altLang="ro-RO" sz="2400" dirty="0"/>
              <a:t> dac</a:t>
            </a:r>
            <a:r>
              <a:rPr lang="ro-RO" altLang="ro-RO" sz="2400" dirty="0"/>
              <a:t>ă</a:t>
            </a:r>
            <a:r>
              <a:rPr lang="fr-FR" altLang="ro-RO" sz="2400" dirty="0"/>
              <a:t>, </a:t>
            </a:r>
            <a:r>
              <a:rPr lang="fr-FR" altLang="ro-RO" sz="2400" dirty="0" err="1"/>
              <a:t>prin</a:t>
            </a:r>
            <a:r>
              <a:rPr lang="fr-FR" altLang="ro-RO" sz="2400" dirty="0"/>
              <a:t> </a:t>
            </a:r>
            <a:r>
              <a:rPr lang="fr-FR" altLang="ro-RO" sz="2400" dirty="0" err="1"/>
              <a:t>acceptarea</a:t>
            </a:r>
            <a:r>
              <a:rPr lang="fr-FR" altLang="ro-RO" sz="2400" dirty="0"/>
              <a:t> </a:t>
            </a:r>
            <a:r>
              <a:rPr lang="fr-FR" altLang="ro-RO" sz="2400" dirty="0" err="1"/>
              <a:t>acestei</a:t>
            </a:r>
            <a:r>
              <a:rPr lang="fr-FR" altLang="ro-RO" sz="2400" dirty="0"/>
              <a:t> </a:t>
            </a:r>
            <a:r>
              <a:rPr lang="fr-FR" altLang="ro-RO" sz="2400" dirty="0" err="1"/>
              <a:t>cereri</a:t>
            </a:r>
            <a:r>
              <a:rPr lang="fr-FR" altLang="ro-RO" sz="2400" dirty="0"/>
              <a:t> este </a:t>
            </a:r>
            <a:r>
              <a:rPr lang="fr-FR" altLang="ro-RO" sz="2400" dirty="0" err="1"/>
              <a:t>posibil</a:t>
            </a:r>
            <a:r>
              <a:rPr lang="fr-FR" altLang="ro-RO" sz="2400" dirty="0"/>
              <a:t> s</a:t>
            </a:r>
            <a:r>
              <a:rPr lang="ro-RO" altLang="ro-RO" sz="2400" dirty="0"/>
              <a:t>ă</a:t>
            </a:r>
            <a:r>
              <a:rPr lang="fr-FR" altLang="ro-RO" sz="2400" dirty="0"/>
              <a:t> se produc</a:t>
            </a:r>
            <a:r>
              <a:rPr lang="ro-RO" altLang="ro-RO" sz="2400" dirty="0"/>
              <a:t>ă</a:t>
            </a:r>
            <a:r>
              <a:rPr lang="fr-FR" altLang="ro-RO" sz="2400" dirty="0"/>
              <a:t> </a:t>
            </a:r>
            <a:r>
              <a:rPr lang="ro-RO" altLang="ro-RO" sz="2400" dirty="0"/>
              <a:t>un blocaj</a:t>
            </a:r>
            <a:r>
              <a:rPr lang="fr-FR" altLang="ro-RO" sz="2400" dirty="0"/>
              <a:t>, </a:t>
            </a:r>
            <a:r>
              <a:rPr lang="ro-RO" altLang="ro-RO" sz="2400" dirty="0"/>
              <a:t>caz în care </a:t>
            </a:r>
            <a:r>
              <a:rPr lang="fr-FR" altLang="ro-RO" sz="2400" dirty="0" err="1"/>
              <a:t>cererea</a:t>
            </a:r>
            <a:r>
              <a:rPr lang="fr-FR" altLang="ro-RO" sz="2400" dirty="0"/>
              <a:t> se </a:t>
            </a:r>
            <a:r>
              <a:rPr lang="fr-FR" altLang="ro-RO" sz="2400" dirty="0" err="1"/>
              <a:t>refuz</a:t>
            </a:r>
            <a:r>
              <a:rPr lang="ro-RO" altLang="ro-RO" sz="2400" dirty="0"/>
              <a:t>ă.</a:t>
            </a:r>
            <a:endParaRPr lang="en-US" altLang="ro-RO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31C38-3999-99B8-EEB3-5B2869AFF89D}"/>
              </a:ext>
            </a:extLst>
          </p:cNvPr>
          <p:cNvSpPr txBox="1"/>
          <p:nvPr/>
        </p:nvSpPr>
        <p:spPr>
          <a:xfrm>
            <a:off x="5265019" y="3520278"/>
            <a:ext cx="6484147" cy="31700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u="sng" dirty="0" err="1"/>
              <a:t>algoritm</a:t>
            </a:r>
            <a:r>
              <a:rPr lang="en-US" sz="2000" dirty="0"/>
              <a:t> </a:t>
            </a:r>
            <a:r>
              <a:rPr lang="en-US" sz="2000" dirty="0" err="1"/>
              <a:t>testarea_posibilității_producerii_deadlock-ului</a:t>
            </a:r>
            <a:r>
              <a:rPr lang="en-US" sz="2000" dirty="0"/>
              <a:t> </a:t>
            </a:r>
            <a:r>
              <a:rPr lang="en-US" sz="2000" u="sng" dirty="0" err="1"/>
              <a:t>este</a:t>
            </a:r>
            <a:endParaRPr lang="en-US" sz="2000" u="sng" dirty="0"/>
          </a:p>
          <a:p>
            <a:r>
              <a:rPr lang="en-US" sz="2000" dirty="0"/>
              <a:t>   *</a:t>
            </a:r>
            <a:r>
              <a:rPr lang="en-US" sz="2000" dirty="0" err="1"/>
              <a:t>șterge</a:t>
            </a:r>
            <a:r>
              <a:rPr lang="en-US" sz="2000" dirty="0"/>
              <a:t> </a:t>
            </a:r>
            <a:r>
              <a:rPr lang="en-US" sz="2000" dirty="0" err="1"/>
              <a:t>marcajele</a:t>
            </a:r>
            <a:r>
              <a:rPr lang="en-US" sz="2000" dirty="0"/>
              <a:t> </a:t>
            </a:r>
            <a:r>
              <a:rPr lang="en-US" sz="2000" dirty="0" err="1"/>
              <a:t>tuturor</a:t>
            </a:r>
            <a:r>
              <a:rPr lang="en-US" sz="2000" dirty="0"/>
              <a:t> </a:t>
            </a:r>
            <a:r>
              <a:rPr lang="en-US" sz="2000" dirty="0" err="1"/>
              <a:t>proceselor</a:t>
            </a:r>
            <a:endParaRPr lang="en-US" sz="2000" dirty="0"/>
          </a:p>
          <a:p>
            <a:r>
              <a:rPr lang="en-US" sz="2000" dirty="0"/>
              <a:t>   *consider </a:t>
            </a:r>
            <a:r>
              <a:rPr lang="en-US" sz="2000" dirty="0" err="1"/>
              <a:t>cererea</a:t>
            </a:r>
            <a:r>
              <a:rPr lang="en-US" sz="2000" dirty="0"/>
              <a:t> </a:t>
            </a:r>
            <a:r>
              <a:rPr lang="en-US" sz="2000" dirty="0" err="1"/>
              <a:t>acceptată</a:t>
            </a:r>
            <a:endParaRPr lang="en-US" sz="2000" dirty="0"/>
          </a:p>
          <a:p>
            <a:r>
              <a:rPr lang="en-US" sz="2000" dirty="0"/>
              <a:t>   </a:t>
            </a:r>
            <a:r>
              <a:rPr lang="en-US" sz="2000" u="sng" dirty="0" err="1"/>
              <a:t>cât</a:t>
            </a:r>
            <a:r>
              <a:rPr lang="en-US" sz="2000" u="sng" dirty="0"/>
              <a:t> </a:t>
            </a:r>
            <a:r>
              <a:rPr lang="en-US" sz="2000" u="sng" dirty="0" err="1"/>
              <a:t>timp</a:t>
            </a:r>
            <a:r>
              <a:rPr lang="en-US" sz="2000" dirty="0"/>
              <a:t> *</a:t>
            </a:r>
            <a:r>
              <a:rPr lang="en-US" sz="2000" dirty="0" err="1"/>
              <a:t>există</a:t>
            </a:r>
            <a:r>
              <a:rPr lang="en-US" sz="2000" dirty="0"/>
              <a:t> un </a:t>
            </a:r>
            <a:r>
              <a:rPr lang="en-US" sz="2000" dirty="0" err="1"/>
              <a:t>proces</a:t>
            </a:r>
            <a:r>
              <a:rPr lang="en-US" sz="2000" dirty="0"/>
              <a:t> care se poate termina </a:t>
            </a:r>
            <a:r>
              <a:rPr lang="en-US" sz="2000" u="sng" dirty="0" err="1"/>
              <a:t>execută</a:t>
            </a:r>
            <a:endParaRPr lang="en-US" sz="2000" u="sng" dirty="0"/>
          </a:p>
          <a:p>
            <a:r>
              <a:rPr lang="en-US" sz="2000" dirty="0"/>
              <a:t>      *</a:t>
            </a:r>
            <a:r>
              <a:rPr lang="en-US" sz="2000" dirty="0" err="1"/>
              <a:t>marchează</a:t>
            </a:r>
            <a:r>
              <a:rPr lang="en-US" sz="2000" dirty="0"/>
              <a:t> </a:t>
            </a:r>
            <a:r>
              <a:rPr lang="en-US" sz="2000" dirty="0" err="1"/>
              <a:t>procesul</a:t>
            </a:r>
            <a:r>
              <a:rPr lang="en-US" sz="2000" dirty="0"/>
              <a:t> ca </a:t>
            </a:r>
            <a:r>
              <a:rPr lang="en-US" sz="2000" dirty="0" err="1"/>
              <a:t>terminat</a:t>
            </a:r>
            <a:endParaRPr lang="en-US" sz="2000" dirty="0"/>
          </a:p>
          <a:p>
            <a:r>
              <a:rPr lang="en-US" sz="2000" dirty="0"/>
              <a:t>      *</a:t>
            </a:r>
            <a:r>
              <a:rPr lang="en-US" sz="2000" dirty="0" err="1"/>
              <a:t>simulează</a:t>
            </a:r>
            <a:r>
              <a:rPr lang="en-US" sz="2000" dirty="0"/>
              <a:t> </a:t>
            </a:r>
            <a:r>
              <a:rPr lang="en-US" sz="2000" dirty="0" err="1"/>
              <a:t>eliberarea</a:t>
            </a:r>
            <a:r>
              <a:rPr lang="en-US" sz="2000" dirty="0"/>
              <a:t> </a:t>
            </a:r>
            <a:r>
              <a:rPr lang="en-US" sz="2000" dirty="0" err="1"/>
              <a:t>tuturor</a:t>
            </a:r>
            <a:r>
              <a:rPr lang="en-US" sz="2000" dirty="0"/>
              <a:t> </a:t>
            </a:r>
            <a:r>
              <a:rPr lang="en-US" sz="2000" dirty="0" err="1"/>
              <a:t>resurselor</a:t>
            </a:r>
            <a:r>
              <a:rPr lang="en-US" sz="2000" dirty="0"/>
              <a:t> sale</a:t>
            </a:r>
          </a:p>
          <a:p>
            <a:r>
              <a:rPr lang="en-US" sz="2000" dirty="0"/>
              <a:t>      </a:t>
            </a:r>
            <a:r>
              <a:rPr lang="en-US" sz="2000" u="sng" dirty="0" err="1"/>
              <a:t>dacă</a:t>
            </a:r>
            <a:r>
              <a:rPr lang="en-US" sz="2000" dirty="0"/>
              <a:t> *</a:t>
            </a:r>
            <a:r>
              <a:rPr lang="en-US" sz="2000" dirty="0" err="1"/>
              <a:t>mai</a:t>
            </a:r>
            <a:r>
              <a:rPr lang="en-US" sz="2000" dirty="0"/>
              <a:t> sunt </a:t>
            </a:r>
            <a:r>
              <a:rPr lang="en-US" sz="2000" dirty="0" err="1"/>
              <a:t>procese</a:t>
            </a:r>
            <a:r>
              <a:rPr lang="en-US" sz="2000" dirty="0"/>
              <a:t> </a:t>
            </a:r>
            <a:r>
              <a:rPr lang="en-US" sz="2000" dirty="0" err="1"/>
              <a:t>nemarcate</a:t>
            </a:r>
            <a:r>
              <a:rPr lang="en-US" sz="2000" dirty="0"/>
              <a:t> </a:t>
            </a:r>
            <a:r>
              <a:rPr lang="en-US" sz="2000" u="sng" dirty="0" err="1"/>
              <a:t>atunci</a:t>
            </a:r>
            <a:endParaRPr lang="en-US" sz="2000" u="sng" dirty="0"/>
          </a:p>
          <a:p>
            <a:r>
              <a:rPr lang="en-US" sz="2000" dirty="0"/>
              <a:t>         </a:t>
            </a:r>
            <a:r>
              <a:rPr lang="en-US" sz="2000" dirty="0" err="1"/>
              <a:t>pericol_deadlock</a:t>
            </a:r>
            <a:r>
              <a:rPr lang="en-US" sz="2000" dirty="0"/>
              <a:t> &lt;= </a:t>
            </a:r>
            <a:r>
              <a:rPr lang="en-US" sz="2000" dirty="0" err="1"/>
              <a:t>adevărat</a:t>
            </a:r>
            <a:endParaRPr lang="en-US" sz="2000" dirty="0"/>
          </a:p>
          <a:p>
            <a:r>
              <a:rPr lang="en-US" sz="2000" dirty="0"/>
              <a:t>      </a:t>
            </a:r>
            <a:r>
              <a:rPr lang="en-US" sz="2000" u="sng" dirty="0" err="1"/>
              <a:t>altfel</a:t>
            </a:r>
            <a:r>
              <a:rPr lang="en-US" sz="2000" dirty="0"/>
              <a:t> </a:t>
            </a:r>
            <a:r>
              <a:rPr lang="en-US" sz="2000" dirty="0" err="1"/>
              <a:t>pericol_deadlock</a:t>
            </a:r>
            <a:r>
              <a:rPr lang="en-US" sz="2000" dirty="0"/>
              <a:t> &lt;= </a:t>
            </a:r>
            <a:r>
              <a:rPr lang="en-US" sz="2000" dirty="0" err="1"/>
              <a:t>fals</a:t>
            </a:r>
            <a:endParaRPr lang="en-US" sz="2000" dirty="0"/>
          </a:p>
          <a:p>
            <a:r>
              <a:rPr lang="en-US" sz="2000" dirty="0"/>
              <a:t>**</a:t>
            </a:r>
            <a:r>
              <a:rPr lang="en-US" sz="2000" u="sng" dirty="0"/>
              <a:t>stop</a:t>
            </a:r>
          </a:p>
        </p:txBody>
      </p:sp>
      <p:pic>
        <p:nvPicPr>
          <p:cNvPr id="1028" name="Picture 4" descr="Flow Chart Stock Photo - Download Image Now - Writing - Activity, Adult,  Arrow Symbol - iStock">
            <a:extLst>
              <a:ext uri="{FF2B5EF4-FFF2-40B4-BE49-F238E27FC236}">
                <a16:creationId xmlns:a16="http://schemas.microsoft.com/office/drawing/2014/main" id="{125716DD-3BC6-3B3F-6A69-37D09E818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5" y="3954861"/>
            <a:ext cx="4133669" cy="2735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66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Dezavantajele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alocării impuse controlate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2800" dirty="0"/>
              <a:t>N</a:t>
            </a:r>
            <a:r>
              <a:rPr lang="fr-FR" altLang="ro-RO" sz="2800" dirty="0"/>
              <a:t>u este </a:t>
            </a:r>
            <a:r>
              <a:rPr lang="fr-FR" altLang="ro-RO" sz="2800" dirty="0" err="1"/>
              <a:t>eficient</a:t>
            </a:r>
            <a:r>
              <a:rPr lang="fr-FR" altLang="ro-RO" sz="2800" dirty="0"/>
              <a:t>, av</a:t>
            </a:r>
            <a:r>
              <a:rPr lang="ro-RO" altLang="ro-RO" sz="2800" dirty="0"/>
              <a:t>â</a:t>
            </a:r>
            <a:r>
              <a:rPr lang="fr-FR" altLang="ro-RO" sz="2800" dirty="0" err="1"/>
              <a:t>nd</a:t>
            </a:r>
            <a:r>
              <a:rPr lang="fr-FR" altLang="ro-RO" sz="2800" dirty="0"/>
              <a:t> o </a:t>
            </a:r>
            <a:r>
              <a:rPr lang="fr-FR" altLang="ro-RO" sz="2800" dirty="0" err="1"/>
              <a:t>complexitate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propor</a:t>
            </a:r>
            <a:r>
              <a:rPr lang="ro-RO" altLang="ro-RO" sz="2800" dirty="0"/>
              <a:t>ți</a:t>
            </a:r>
            <a:r>
              <a:rPr lang="fr-FR" altLang="ro-RO" sz="2800" dirty="0" err="1"/>
              <a:t>onal</a:t>
            </a:r>
            <a:r>
              <a:rPr lang="ro-RO" altLang="ro-RO" sz="2800" dirty="0"/>
              <a:t>ă</a:t>
            </a:r>
            <a:r>
              <a:rPr lang="fr-FR" altLang="ro-RO" sz="2800" dirty="0"/>
              <a:t> </a:t>
            </a:r>
            <a:br>
              <a:rPr lang="fr-FR" altLang="ro-RO" sz="2800" dirty="0"/>
            </a:br>
            <a:r>
              <a:rPr lang="fr-FR" altLang="ro-RO" sz="2800" dirty="0" err="1"/>
              <a:t>cu</a:t>
            </a:r>
            <a:r>
              <a:rPr lang="fr-FR" altLang="ro-RO" sz="2800" dirty="0"/>
              <a:t> </a:t>
            </a:r>
            <a:r>
              <a:rPr lang="fr-FR" altLang="ro-RO" sz="2800" dirty="0" err="1"/>
              <a:t>produsul</a:t>
            </a:r>
            <a:r>
              <a:rPr lang="fr-FR" altLang="ro-RO" sz="2800" dirty="0"/>
              <a:t> </a:t>
            </a:r>
            <a:r>
              <a:rPr lang="fr-FR" altLang="ro-RO" sz="2800" dirty="0" err="1"/>
              <a:t>dintre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num</a:t>
            </a:r>
            <a:r>
              <a:rPr lang="ro-RO" altLang="ro-RO" sz="2800" dirty="0"/>
              <a:t>ă</a:t>
            </a:r>
            <a:r>
              <a:rPr lang="fr-FR" altLang="ro-RO" sz="2800" dirty="0" err="1"/>
              <a:t>rul</a:t>
            </a:r>
            <a:r>
              <a:rPr lang="fr-FR" altLang="ro-RO" sz="2800" dirty="0"/>
              <a:t> de </a:t>
            </a:r>
            <a:r>
              <a:rPr lang="fr-FR" altLang="ro-RO" sz="2800" dirty="0" err="1"/>
              <a:t>resurse</a:t>
            </a:r>
            <a:r>
              <a:rPr lang="fr-FR" altLang="ro-RO" sz="2800" dirty="0"/>
              <a:t> </a:t>
            </a:r>
            <a:r>
              <a:rPr lang="ro-RO" altLang="ro-RO" sz="2800" dirty="0"/>
              <a:t>ș</a:t>
            </a:r>
            <a:r>
              <a:rPr lang="fr-FR" altLang="ro-RO" sz="2800" dirty="0"/>
              <a:t>i </a:t>
            </a:r>
            <a:r>
              <a:rPr lang="fr-FR" altLang="ro-RO" sz="2800" dirty="0" err="1"/>
              <a:t>num</a:t>
            </a:r>
            <a:r>
              <a:rPr lang="ro-RO" altLang="ro-RO" sz="2800" dirty="0"/>
              <a:t>ă</a:t>
            </a:r>
            <a:r>
              <a:rPr lang="fr-FR" altLang="ro-RO" sz="2800" dirty="0" err="1"/>
              <a:t>rul</a:t>
            </a:r>
            <a:br>
              <a:rPr lang="fr-FR" altLang="ro-RO" sz="2800" dirty="0"/>
            </a:br>
            <a:r>
              <a:rPr lang="fr-FR" altLang="ro-RO" sz="2800" dirty="0"/>
              <a:t>de </a:t>
            </a:r>
            <a:r>
              <a:rPr lang="ro-RO" altLang="ro-RO" sz="2800" dirty="0"/>
              <a:t>procese</a:t>
            </a:r>
            <a:r>
              <a:rPr lang="fr-FR" altLang="ro-RO" sz="2800" dirty="0"/>
              <a:t>;</a:t>
            </a:r>
          </a:p>
          <a:p>
            <a:r>
              <a:rPr lang="ro-RO" altLang="ro-RO" sz="2800" dirty="0"/>
              <a:t>E</a:t>
            </a:r>
            <a:r>
              <a:rPr lang="fr-FR" altLang="ro-RO" sz="2800" dirty="0" err="1"/>
              <a:t>ste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pesimist</a:t>
            </a:r>
            <a:r>
              <a:rPr lang="fr-FR" altLang="ro-RO" sz="2800" dirty="0"/>
              <a:t>, </a:t>
            </a:r>
            <a:r>
              <a:rPr lang="fr-FR" altLang="ro-RO" sz="2800" dirty="0" err="1"/>
              <a:t>deoarece</a:t>
            </a:r>
            <a:r>
              <a:rPr lang="fr-FR" altLang="ro-RO" sz="2800" dirty="0"/>
              <a:t> indic</a:t>
            </a:r>
            <a:r>
              <a:rPr lang="ro-RO" altLang="ro-RO" sz="2800" dirty="0"/>
              <a:t>ă</a:t>
            </a:r>
            <a:r>
              <a:rPr lang="fr-FR" altLang="ro-RO" sz="2800" dirty="0"/>
              <a:t> </a:t>
            </a:r>
            <a:r>
              <a:rPr lang="ro-RO" altLang="ro-RO" sz="2800" dirty="0"/>
              <a:t>blocajul</a:t>
            </a:r>
            <a:r>
              <a:rPr lang="fr-FR" altLang="ro-RO" sz="2800" dirty="0"/>
              <a:t> </a:t>
            </a:r>
            <a:r>
              <a:rPr lang="fr-FR" altLang="ro-RO" sz="2800" dirty="0" err="1"/>
              <a:t>chiar</a:t>
            </a:r>
            <a:r>
              <a:rPr lang="fr-FR" altLang="ro-RO" sz="2800" dirty="0"/>
              <a:t> </a:t>
            </a:r>
            <a:r>
              <a:rPr lang="ro-RO" altLang="ro-RO" sz="2800" dirty="0"/>
              <a:t>ș</a:t>
            </a:r>
            <a:r>
              <a:rPr lang="fr-FR" altLang="ro-RO" sz="2800" dirty="0"/>
              <a:t>i c</a:t>
            </a:r>
            <a:r>
              <a:rPr lang="ro-RO" altLang="ro-RO" sz="2800" dirty="0"/>
              <a:t>â</a:t>
            </a:r>
            <a:r>
              <a:rPr lang="fr-FR" altLang="ro-RO" sz="2800" dirty="0" err="1"/>
              <a:t>nd</a:t>
            </a:r>
            <a:br>
              <a:rPr lang="fr-FR" altLang="ro-RO" sz="2800" dirty="0"/>
            </a:br>
            <a:r>
              <a:rPr lang="fr-FR" altLang="ro-RO" sz="2800" dirty="0" err="1"/>
              <a:t>exist</a:t>
            </a:r>
            <a:r>
              <a:rPr lang="ro-RO" altLang="ro-RO" sz="2800" dirty="0"/>
              <a:t>ă</a:t>
            </a:r>
            <a:r>
              <a:rPr lang="fr-FR" altLang="ro-RO" sz="2800" dirty="0"/>
              <a:t> </a:t>
            </a:r>
            <a:r>
              <a:rPr lang="fr-FR" altLang="ro-RO" sz="2800" dirty="0" err="1"/>
              <a:t>numai</a:t>
            </a:r>
            <a:r>
              <a:rPr lang="fr-FR" altLang="ro-RO" sz="2800" dirty="0"/>
              <a:t> </a:t>
            </a:r>
            <a:r>
              <a:rPr lang="fr-FR" altLang="ro-RO" sz="2800" dirty="0" err="1"/>
              <a:t>pericolul</a:t>
            </a:r>
            <a:r>
              <a:rPr lang="fr-FR" altLang="ro-RO" sz="2800" dirty="0"/>
              <a:t> ca </a:t>
            </a:r>
            <a:r>
              <a:rPr lang="fr-FR" altLang="ro-RO" sz="2800" dirty="0" err="1"/>
              <a:t>acesta</a:t>
            </a:r>
            <a:r>
              <a:rPr lang="fr-FR" altLang="ro-RO" sz="2800" dirty="0"/>
              <a:t> s</a:t>
            </a:r>
            <a:r>
              <a:rPr lang="ro-RO" altLang="ro-RO" sz="2800" dirty="0"/>
              <a:t>ă</a:t>
            </a:r>
            <a:r>
              <a:rPr lang="fr-FR" altLang="ro-RO" sz="2800" dirty="0"/>
              <a:t> se produc</a:t>
            </a:r>
            <a:r>
              <a:rPr lang="ro-RO" altLang="ro-RO" sz="2800" dirty="0"/>
              <a:t>ă</a:t>
            </a:r>
            <a:r>
              <a:rPr lang="fr-FR" altLang="ro-RO" sz="2800" dirty="0"/>
              <a:t>, f</a:t>
            </a:r>
            <a:r>
              <a:rPr lang="ro-RO" altLang="ro-RO" sz="2800" dirty="0"/>
              <a:t>ă</a:t>
            </a:r>
            <a:r>
              <a:rPr lang="fr-FR" altLang="ro-RO" sz="2800" dirty="0"/>
              <a:t>r</a:t>
            </a:r>
            <a:r>
              <a:rPr lang="ro-RO" altLang="ro-RO" sz="2800" dirty="0"/>
              <a:t>ă</a:t>
            </a:r>
            <a:br>
              <a:rPr lang="en-US" altLang="ro-RO" sz="2800" dirty="0"/>
            </a:br>
            <a:r>
              <a:rPr lang="fr-FR" altLang="ro-RO" sz="2800" dirty="0"/>
              <a:t>a </a:t>
            </a:r>
            <a:r>
              <a:rPr lang="fr-FR" altLang="ro-RO" sz="2800" dirty="0" err="1"/>
              <a:t>avea</a:t>
            </a:r>
            <a:r>
              <a:rPr lang="fr-FR" altLang="ro-RO" sz="2800" dirty="0"/>
              <a:t> </a:t>
            </a:r>
            <a:r>
              <a:rPr lang="fr-FR" altLang="ro-RO" sz="2800" dirty="0" err="1"/>
              <a:t>loc</a:t>
            </a:r>
            <a:r>
              <a:rPr lang="fr-FR" altLang="ro-RO" sz="2800" dirty="0"/>
              <a:t> </a:t>
            </a:r>
            <a:r>
              <a:rPr lang="fr-FR" altLang="ro-RO" sz="2800" dirty="0" err="1"/>
              <a:t>efectiv</a:t>
            </a:r>
            <a:r>
              <a:rPr lang="ro-RO" altLang="ro-RO" sz="2800" dirty="0"/>
              <a:t>;</a:t>
            </a:r>
          </a:p>
          <a:p>
            <a:r>
              <a:rPr lang="ro-RO" altLang="ro-RO" sz="2800" dirty="0"/>
              <a:t>T</a:t>
            </a:r>
            <a:r>
              <a:rPr lang="fr-FR" altLang="ro-RO" sz="2800" dirty="0" err="1"/>
              <a:t>oate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cererile</a:t>
            </a:r>
            <a:r>
              <a:rPr lang="fr-FR" altLang="ro-RO" sz="2800" dirty="0"/>
              <a:t> de </a:t>
            </a:r>
            <a:r>
              <a:rPr lang="fr-FR" altLang="ro-RO" sz="2800" dirty="0" err="1"/>
              <a:t>resurse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trebuie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cunoscute</a:t>
            </a:r>
            <a:r>
              <a:rPr lang="fr-FR" altLang="ro-RO" sz="2800" dirty="0"/>
              <a:t> apriori</a:t>
            </a:r>
            <a:r>
              <a:rPr lang="ro-RO" altLang="ro-RO" sz="2800" dirty="0"/>
              <a:t>;</a:t>
            </a:r>
          </a:p>
          <a:p>
            <a:r>
              <a:rPr lang="ro-RO" altLang="ro-RO" sz="2800" dirty="0"/>
              <a:t>R</a:t>
            </a:r>
            <a:r>
              <a:rPr lang="fr-FR" altLang="ro-RO" sz="2800" dirty="0" err="1"/>
              <a:t>ularea</a:t>
            </a:r>
            <a:r>
              <a:rPr lang="fr-FR" altLang="ro-RO" sz="2800" dirty="0"/>
              <a:t> la </a:t>
            </a:r>
            <a:r>
              <a:rPr lang="fr-FR" altLang="ro-RO" sz="2800" dirty="0" err="1"/>
              <a:t>fiecare</a:t>
            </a:r>
            <a:r>
              <a:rPr lang="fr-FR" altLang="ro-RO" sz="2800" dirty="0"/>
              <a:t> </a:t>
            </a:r>
            <a:r>
              <a:rPr lang="fr-FR" altLang="ro-RO" sz="2800" dirty="0" err="1"/>
              <a:t>cerere</a:t>
            </a:r>
            <a:r>
              <a:rPr lang="fr-FR" altLang="ro-RO" sz="2800" dirty="0"/>
              <a:t> de </a:t>
            </a:r>
            <a:r>
              <a:rPr lang="fr-FR" altLang="ro-RO" sz="2800" dirty="0" err="1"/>
              <a:t>resurs</a:t>
            </a:r>
            <a:r>
              <a:rPr lang="ro-RO" altLang="ro-RO" sz="2800" dirty="0"/>
              <a:t>e a</a:t>
            </a:r>
            <a:r>
              <a:rPr lang="fr-FR" altLang="ro-RO" sz="2800" dirty="0"/>
              <a:t> </a:t>
            </a:r>
            <a:r>
              <a:rPr lang="fr-FR" altLang="ro-RO" sz="2800" dirty="0" err="1"/>
              <a:t>acestui</a:t>
            </a:r>
            <a:r>
              <a:rPr lang="fr-FR" altLang="ro-RO" sz="2800" dirty="0"/>
              <a:t> </a:t>
            </a:r>
            <a:r>
              <a:rPr lang="fr-FR" altLang="ro-RO" sz="2800" dirty="0" err="1"/>
              <a:t>algoritm</a:t>
            </a:r>
            <a:br>
              <a:rPr lang="fr-FR" altLang="ro-RO" sz="2800" dirty="0"/>
            </a:br>
            <a:r>
              <a:rPr lang="fr-FR" altLang="ro-RO" sz="2800" dirty="0"/>
              <a:t>duce la </a:t>
            </a:r>
            <a:r>
              <a:rPr lang="fr-FR" altLang="ro-RO" sz="2800" dirty="0" err="1"/>
              <a:t>cre</a:t>
            </a:r>
            <a:r>
              <a:rPr lang="ro-RO" altLang="ro-RO" sz="2800" dirty="0"/>
              <a:t>ș</a:t>
            </a:r>
            <a:r>
              <a:rPr lang="fr-FR" altLang="ro-RO" sz="2800" dirty="0"/>
              <a:t>ter</a:t>
            </a:r>
            <a:r>
              <a:rPr lang="ro-RO" altLang="ro-RO" sz="2800" dirty="0"/>
              <a:t>e</a:t>
            </a:r>
            <a:r>
              <a:rPr lang="fr-FR" altLang="ro-RO" sz="2800" dirty="0"/>
              <a:t>a </a:t>
            </a:r>
            <a:r>
              <a:rPr lang="ro-RO" altLang="ro-RO" sz="2800" dirty="0"/>
              <a:t>încărcării sistemului</a:t>
            </a:r>
            <a:r>
              <a:rPr lang="fr-FR" altLang="ro-RO" sz="2800" dirty="0"/>
              <a:t>.</a:t>
            </a:r>
            <a:endParaRPr lang="en-US" altLang="ro-RO" sz="2800" dirty="0"/>
          </a:p>
          <a:p>
            <a:pPr lvl="1" eaLnBrk="1" hangingPunct="1">
              <a:lnSpc>
                <a:spcPct val="90000"/>
              </a:lnSpc>
            </a:pPr>
            <a:endParaRPr lang="en-US" altLang="ro-R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2A56F-8ACC-F9E5-1165-D6FAE132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200" y="2950873"/>
            <a:ext cx="2450774" cy="236833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20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Alocarea impusă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standard (ierarhică)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1"/>
            <a:ext cx="12192000" cy="504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ro-RO" altLang="ro-RO" sz="2200" dirty="0"/>
              <a:t>F</a:t>
            </a:r>
            <a:r>
              <a:rPr lang="fr-FR" altLang="ro-RO" sz="2200" dirty="0" err="1"/>
              <a:t>iec</a:t>
            </a:r>
            <a:r>
              <a:rPr lang="ro-RO" altLang="ro-RO" sz="2200" dirty="0"/>
              <a:t>ă</a:t>
            </a:r>
            <a:r>
              <a:rPr lang="fr-FR" altLang="ro-RO" sz="2200" dirty="0"/>
              <a:t>rei </a:t>
            </a:r>
            <a:r>
              <a:rPr lang="fr-FR" altLang="ro-RO" sz="2200" dirty="0" err="1"/>
              <a:t>resurse</a:t>
            </a:r>
            <a:r>
              <a:rPr lang="fr-FR" altLang="ro-RO" sz="2200" dirty="0"/>
              <a:t> i se a</a:t>
            </a:r>
            <a:r>
              <a:rPr lang="ro-RO" altLang="ro-RO" sz="2200" dirty="0"/>
              <a:t>sociază</a:t>
            </a:r>
            <a:r>
              <a:rPr lang="fr-FR" altLang="ro-RO" sz="2200" dirty="0"/>
              <a:t> un </a:t>
            </a:r>
            <a:r>
              <a:rPr lang="fr-FR" altLang="ro-RO" sz="2200" dirty="0" err="1"/>
              <a:t>num</a:t>
            </a:r>
            <a:r>
              <a:rPr lang="ro-RO" altLang="ro-RO" sz="2200" dirty="0"/>
              <a:t>ă</a:t>
            </a:r>
            <a:r>
              <a:rPr lang="fr-FR" altLang="ro-RO" sz="2200" dirty="0"/>
              <a:t>r de ordine</a:t>
            </a:r>
            <a:r>
              <a:rPr lang="ro-RO" altLang="ro-RO" sz="2200" dirty="0"/>
              <a:t>;</a:t>
            </a:r>
          </a:p>
          <a:p>
            <a:r>
              <a:rPr lang="ro-RO" altLang="ro-RO" sz="2200" dirty="0"/>
              <a:t>T</a:t>
            </a:r>
            <a:r>
              <a:rPr lang="fr-FR" altLang="ro-RO" sz="2200" dirty="0" err="1"/>
              <a:t>oate</a:t>
            </a:r>
            <a:r>
              <a:rPr lang="fr-FR" altLang="ro-RO" sz="2200" dirty="0"/>
              <a:t> </a:t>
            </a:r>
            <a:r>
              <a:rPr lang="fr-FR" altLang="ro-RO" sz="2200" dirty="0" err="1"/>
              <a:t>cererile</a:t>
            </a:r>
            <a:r>
              <a:rPr lang="fr-FR" altLang="ro-RO" sz="2200" dirty="0"/>
              <a:t> de </a:t>
            </a:r>
            <a:r>
              <a:rPr lang="fr-FR" altLang="ro-RO" sz="2200" dirty="0" err="1"/>
              <a:t>resurse</a:t>
            </a:r>
            <a:r>
              <a:rPr lang="fr-FR" altLang="ro-RO" sz="2200" dirty="0"/>
              <a:t> </a:t>
            </a:r>
            <a:r>
              <a:rPr lang="fr-FR" altLang="ro-RO" sz="2200" dirty="0" err="1"/>
              <a:t>trebuie</a:t>
            </a:r>
            <a:r>
              <a:rPr lang="fr-FR" altLang="ro-RO" sz="2200" dirty="0"/>
              <a:t> </a:t>
            </a:r>
            <a:r>
              <a:rPr lang="fr-FR" altLang="ro-RO" sz="2200" dirty="0" err="1"/>
              <a:t>prezentate</a:t>
            </a:r>
            <a:r>
              <a:rPr lang="fr-FR" altLang="ro-RO" sz="2200" dirty="0"/>
              <a:t> </a:t>
            </a:r>
            <a:r>
              <a:rPr lang="ro-RO" altLang="ro-RO" sz="2200" dirty="0"/>
              <a:t>î</a:t>
            </a:r>
            <a:r>
              <a:rPr lang="fr-FR" altLang="ro-RO" sz="2200" dirty="0"/>
              <a:t>n </a:t>
            </a:r>
            <a:r>
              <a:rPr lang="fr-FR" altLang="ro-RO" sz="2200" dirty="0" err="1"/>
              <a:t>ordinea</a:t>
            </a:r>
            <a:r>
              <a:rPr lang="fr-FR" altLang="ro-RO" sz="2200" dirty="0"/>
              <a:t> </a:t>
            </a:r>
            <a:r>
              <a:rPr lang="fr-FR" altLang="ro-RO" sz="2200" dirty="0" err="1"/>
              <a:t>cresc</a:t>
            </a:r>
            <a:r>
              <a:rPr lang="ro-RO" altLang="ro-RO" sz="2200" dirty="0"/>
              <a:t>ă</a:t>
            </a:r>
            <a:r>
              <a:rPr lang="fr-FR" altLang="ro-RO" sz="2200" dirty="0" err="1"/>
              <a:t>toare</a:t>
            </a:r>
            <a:r>
              <a:rPr lang="fr-FR" altLang="ro-RO" sz="2200" dirty="0"/>
              <a:t> a </a:t>
            </a:r>
            <a:r>
              <a:rPr lang="fr-FR" altLang="ro-RO" sz="2200" dirty="0" err="1"/>
              <a:t>acestui</a:t>
            </a:r>
            <a:r>
              <a:rPr lang="fr-FR" altLang="ro-RO" sz="2200" dirty="0"/>
              <a:t> </a:t>
            </a:r>
            <a:r>
              <a:rPr lang="fr-FR" altLang="ro-RO" sz="2200" dirty="0" err="1"/>
              <a:t>num</a:t>
            </a:r>
            <a:r>
              <a:rPr lang="ro-RO" altLang="ro-RO" sz="2200" dirty="0"/>
              <a:t>ă</a:t>
            </a:r>
            <a:r>
              <a:rPr lang="fr-FR" altLang="ro-RO" sz="2200" dirty="0"/>
              <a:t>r</a:t>
            </a:r>
            <a:r>
              <a:rPr lang="ro-RO" altLang="ro-RO" sz="2200" dirty="0"/>
              <a:t>;</a:t>
            </a:r>
          </a:p>
          <a:p>
            <a:r>
              <a:rPr lang="ro-RO" altLang="ro-RO" sz="2200" dirty="0"/>
              <a:t>Resursele sunt ierarhizate pe </a:t>
            </a:r>
            <a:r>
              <a:rPr lang="en-US" altLang="ro-RO" sz="2200" dirty="0" err="1"/>
              <a:t>nivel</a:t>
            </a:r>
            <a:r>
              <a:rPr lang="ro-RO" altLang="ro-RO" sz="2200" dirty="0"/>
              <a:t>uri;</a:t>
            </a:r>
          </a:p>
          <a:p>
            <a:r>
              <a:rPr lang="ro-RO" altLang="ro-RO" sz="2200" dirty="0"/>
              <a:t>T</a:t>
            </a:r>
            <a:r>
              <a:rPr lang="en-US" altLang="ro-RO" sz="2200" dirty="0" err="1"/>
              <a:t>oate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resursele</a:t>
            </a:r>
            <a:r>
              <a:rPr lang="en-US" altLang="ro-RO" sz="2200" dirty="0"/>
              <a:t> de pe un </a:t>
            </a:r>
            <a:r>
              <a:rPr lang="en-US" altLang="ro-RO" sz="2200" dirty="0" err="1"/>
              <a:t>anumit</a:t>
            </a:r>
            <a:r>
              <a:rPr lang="en-US" altLang="ro-RO" sz="2200" dirty="0"/>
              <a:t> </a:t>
            </a:r>
            <a:r>
              <a:rPr lang="en-US" altLang="ro-RO" sz="2200" dirty="0" err="1"/>
              <a:t>nivel</a:t>
            </a:r>
            <a:r>
              <a:rPr lang="en-US" altLang="ro-RO" sz="2200" dirty="0"/>
              <a:t> trebuie</a:t>
            </a:r>
            <a:endParaRPr lang="ro-RO" altLang="ro-RO" sz="2200" dirty="0"/>
          </a:p>
          <a:p>
            <a:pPr>
              <a:buFontTx/>
              <a:buNone/>
            </a:pPr>
            <a:r>
              <a:rPr lang="ro-RO" altLang="ro-RO" sz="2200" dirty="0"/>
              <a:t>     </a:t>
            </a:r>
            <a:r>
              <a:rPr lang="en-US" altLang="ro-RO" sz="2200" dirty="0" err="1"/>
              <a:t>ob</a:t>
            </a:r>
            <a:r>
              <a:rPr lang="ro-RO" altLang="ro-RO" sz="2200" dirty="0"/>
              <a:t>ț</a:t>
            </a:r>
            <a:r>
              <a:rPr lang="en-US" altLang="ro-RO" sz="2200" dirty="0" err="1"/>
              <a:t>inute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printr</a:t>
            </a:r>
            <a:r>
              <a:rPr lang="en-US" altLang="ro-RO" sz="2200" dirty="0"/>
              <a:t>-o </a:t>
            </a:r>
            <a:r>
              <a:rPr lang="en-US" altLang="ro-RO" sz="2200" dirty="0" err="1"/>
              <a:t>singur</a:t>
            </a:r>
            <a:r>
              <a:rPr lang="ro-RO" altLang="ro-RO" sz="2200" dirty="0"/>
              <a:t>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cerere</a:t>
            </a:r>
            <a:r>
              <a:rPr lang="ro-RO" altLang="ro-RO" sz="2200" dirty="0"/>
              <a:t>, </a:t>
            </a:r>
            <a:r>
              <a:rPr lang="en-US" altLang="ro-RO" sz="2200" dirty="0" err="1"/>
              <a:t>adic</a:t>
            </a:r>
            <a:r>
              <a:rPr lang="ro-RO" altLang="ro-RO" sz="2200" dirty="0"/>
              <a:t>ă</a:t>
            </a:r>
            <a:r>
              <a:rPr lang="en-US" altLang="ro-RO" sz="2200" dirty="0"/>
              <a:t> pentru</a:t>
            </a:r>
            <a:endParaRPr lang="ro-RO" altLang="ro-RO" sz="2200" dirty="0"/>
          </a:p>
          <a:p>
            <a:pPr>
              <a:buFontTx/>
              <a:buNone/>
            </a:pPr>
            <a:r>
              <a:rPr lang="ro-RO" altLang="ro-RO" sz="2200" dirty="0"/>
              <a:t>     </a:t>
            </a:r>
            <a:r>
              <a:rPr lang="en-US" altLang="ro-RO" sz="2200" dirty="0" err="1"/>
              <a:t>fiecare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nivel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alocarea</a:t>
            </a:r>
            <a:r>
              <a:rPr lang="en-US" altLang="ro-RO" sz="2200" dirty="0"/>
              <a:t> </a:t>
            </a:r>
            <a:r>
              <a:rPr lang="en-US" altLang="ro-RO" sz="2200" dirty="0" err="1"/>
              <a:t>este</a:t>
            </a:r>
            <a:r>
              <a:rPr lang="en-US" altLang="ro-RO" sz="2200" dirty="0"/>
              <a:t> total</a:t>
            </a:r>
            <a:r>
              <a:rPr lang="ro-RO" altLang="ro-RO" sz="2200" dirty="0"/>
              <a:t>ă;</a:t>
            </a:r>
          </a:p>
          <a:p>
            <a:r>
              <a:rPr lang="en-US" altLang="ro-RO" sz="2200" dirty="0" err="1"/>
              <a:t>Procesul</a:t>
            </a:r>
            <a:r>
              <a:rPr lang="en-US" altLang="ro-RO" sz="2200" dirty="0"/>
              <a:t> de </a:t>
            </a:r>
            <a:r>
              <a:rPr lang="en-US" altLang="ro-RO" sz="2200" dirty="0" err="1"/>
              <a:t>alocare</a:t>
            </a:r>
            <a:r>
              <a:rPr lang="en-US" altLang="ro-RO" sz="2200" dirty="0"/>
              <a:t> a </a:t>
            </a:r>
            <a:r>
              <a:rPr lang="en-US" altLang="ro-RO" sz="2200" dirty="0" err="1"/>
              <a:t>resurselor</a:t>
            </a:r>
            <a:r>
              <a:rPr lang="en-US" altLang="ro-RO" sz="2200" dirty="0"/>
              <a:t> </a:t>
            </a:r>
            <a:r>
              <a:rPr lang="en-US" altLang="ro-RO" sz="2200" dirty="0" err="1"/>
              <a:t>necesare</a:t>
            </a:r>
            <a:endParaRPr lang="ro-RO" altLang="ro-RO" sz="2200" dirty="0"/>
          </a:p>
          <a:p>
            <a:pPr>
              <a:buFontTx/>
              <a:buNone/>
            </a:pPr>
            <a:r>
              <a:rPr lang="ro-RO" altLang="ro-RO" sz="2200" dirty="0"/>
              <a:t>     </a:t>
            </a:r>
            <a:r>
              <a:rPr lang="en-US" altLang="ro-RO" sz="2200" dirty="0" err="1"/>
              <a:t>unui</a:t>
            </a:r>
            <a:r>
              <a:rPr lang="ro-RO" altLang="ro-RO" sz="2200" dirty="0"/>
              <a:t> a</a:t>
            </a:r>
            <a:r>
              <a:rPr lang="en-US" altLang="ro-RO" sz="2200" dirty="0" err="1"/>
              <a:t>numit</a:t>
            </a:r>
            <a:r>
              <a:rPr lang="en-US" altLang="ro-RO" sz="2200" dirty="0"/>
              <a:t> </a:t>
            </a:r>
            <a:r>
              <a:rPr lang="en-US" altLang="ro-RO" sz="2200" dirty="0" err="1"/>
              <a:t>proces</a:t>
            </a:r>
            <a:r>
              <a:rPr lang="en-US" altLang="ro-RO" sz="2200" dirty="0"/>
              <a:t> se </a:t>
            </a:r>
            <a:r>
              <a:rPr lang="en-US" altLang="ro-RO" sz="2200" dirty="0" err="1"/>
              <a:t>desf</a:t>
            </a:r>
            <a:r>
              <a:rPr lang="ro-RO" altLang="ro-RO" sz="2200" dirty="0"/>
              <a:t>ăș</a:t>
            </a:r>
            <a:r>
              <a:rPr lang="en-US" altLang="ro-RO" sz="2200" dirty="0"/>
              <a:t>oar</a:t>
            </a:r>
            <a:r>
              <a:rPr lang="ro-RO" altLang="ro-RO" sz="2200" dirty="0"/>
              <a:t>ă</a:t>
            </a:r>
            <a:r>
              <a:rPr lang="en-US" altLang="ro-RO" sz="2200" dirty="0"/>
              <a:t> </a:t>
            </a:r>
            <a:r>
              <a:rPr lang="en-US" altLang="ro-RO" sz="2200" dirty="0" err="1"/>
              <a:t>astfel</a:t>
            </a:r>
            <a:r>
              <a:rPr lang="ro-RO" altLang="ro-RO" sz="2200" dirty="0"/>
              <a:t>:</a:t>
            </a:r>
          </a:p>
          <a:p>
            <a:pPr lvl="1"/>
            <a:r>
              <a:rPr lang="ro-RO" altLang="ro-RO" sz="2000" dirty="0"/>
              <a:t>Dacă s-au obținut toate resursele de pe nivelul Nj, în viitor se vor obține cele de pe nivelul Nk, cu</a:t>
            </a:r>
            <a:br>
              <a:rPr lang="en-US" altLang="ro-RO" sz="2000" dirty="0"/>
            </a:br>
            <a:r>
              <a:rPr lang="ro-RO" altLang="ro-RO" sz="2000" dirty="0"/>
              <a:t>k</a:t>
            </a:r>
            <a:r>
              <a:rPr lang="en-US" altLang="ro-RO" sz="2000" dirty="0"/>
              <a:t> </a:t>
            </a:r>
            <a:r>
              <a:rPr lang="ro-RO" altLang="ro-RO" sz="2000" dirty="0"/>
              <a:t>&gt;</a:t>
            </a:r>
            <a:r>
              <a:rPr lang="en-US" altLang="ro-RO" sz="2000" dirty="0"/>
              <a:t> </a:t>
            </a:r>
            <a:r>
              <a:rPr lang="ro-RO" altLang="ro-RO" sz="2000" dirty="0"/>
              <a:t>j, printr-o cerere asemănătoare cu cea de la Nj;</a:t>
            </a:r>
          </a:p>
          <a:p>
            <a:pPr lvl="1"/>
            <a:r>
              <a:rPr lang="ro-RO" altLang="ro-RO" sz="2000" dirty="0"/>
              <a:t>Eliberarea de resurse se face de asemenea total, într-un timp finit, adică dacă s-au eliberat toate resursele de pe nivelul Nk, în continuare se pot obtine cele de pe</a:t>
            </a:r>
            <a:r>
              <a:rPr lang="en-US" altLang="ro-RO" sz="2000" dirty="0"/>
              <a:t> </a:t>
            </a:r>
            <a:r>
              <a:rPr lang="ro-RO" altLang="ro-RO" sz="2000" dirty="0"/>
              <a:t>nivelul Nj, k</a:t>
            </a:r>
            <a:r>
              <a:rPr lang="en-US" altLang="ro-RO" sz="2000" dirty="0"/>
              <a:t> </a:t>
            </a:r>
            <a:r>
              <a:rPr lang="ro-RO" altLang="ro-RO" sz="2000" dirty="0"/>
              <a:t>&gt;</a:t>
            </a:r>
            <a:r>
              <a:rPr lang="en-US" altLang="ro-RO" sz="2000" dirty="0"/>
              <a:t> </a:t>
            </a:r>
            <a:r>
              <a:rPr lang="ro-RO" altLang="ro-RO" sz="2000" dirty="0"/>
              <a:t>j.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D836-3380-4C2C-4167-2E21F1E6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455" y="2777214"/>
            <a:ext cx="3168650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9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filozofilor la masă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3433"/>
            <a:ext cx="12191999" cy="905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400" dirty="0"/>
              <a:t>Când un filozof devine flămând încearcă să ia tacâmurile din stânga și din dreapta, dacă reușește atunci va mânca un anumit timp după care pune tacâmurile la locul lor;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665FFF-81ED-EA64-3CB2-1EA69F3A4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88874"/>
            <a:ext cx="7464574" cy="4153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400" kern="0" dirty="0"/>
              <a:t>Dacă toți ridică tacâmul din stânga simultan se va produce un blocaj;</a:t>
            </a:r>
          </a:p>
          <a:p>
            <a:pPr eaLnBrk="1" hangingPunct="1"/>
            <a:r>
              <a:rPr lang="vi-VN" altLang="ro-RO" sz="2400" kern="0" dirty="0"/>
              <a:t>Putem </a:t>
            </a:r>
            <a:r>
              <a:rPr lang="en-US" altLang="ro-RO" sz="2400" kern="0" dirty="0" err="1"/>
              <a:t>implementa</a:t>
            </a:r>
            <a:r>
              <a:rPr lang="vi-VN" altLang="ro-RO" sz="2400" kern="0" dirty="0"/>
              <a:t> programul astfel încât după preluarea tacâmului din stânga, să se verifice dacă și cel din dreapta este disponibil, iar dacă nu atunci se pune înapoi cel din stânga</a:t>
            </a:r>
            <a:r>
              <a:rPr lang="en-US" altLang="ro-RO" sz="2400" kern="0" dirty="0"/>
              <a:t>;</a:t>
            </a:r>
          </a:p>
          <a:p>
            <a:r>
              <a:rPr lang="vi-VN" altLang="ro-RO" sz="2400" kern="0" dirty="0"/>
              <a:t>Dacă toți ridică tacâmul din stânga simultan, vor vedea pe cel din dreapta indisponibil, îl vor pune înapoi pe din stânga și se reia din început, ajungând într-o situație de înfometare.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B8F42-27C1-A087-76E9-950B4BF9D37C}"/>
              </a:ext>
            </a:extLst>
          </p:cNvPr>
          <p:cNvSpPr txBox="1"/>
          <p:nvPr/>
        </p:nvSpPr>
        <p:spPr>
          <a:xfrm>
            <a:off x="7837334" y="2688874"/>
            <a:ext cx="3457998" cy="3785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philosopher(int id, int n)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think();</a:t>
            </a:r>
          </a:p>
          <a:p>
            <a:r>
              <a:rPr lang="en-US" sz="2400" dirty="0"/>
              <a:t>          </a:t>
            </a:r>
            <a:r>
              <a:rPr lang="en-US" sz="2400" dirty="0" err="1"/>
              <a:t>takeFork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</a:t>
            </a:r>
            <a:r>
              <a:rPr lang="en-US" sz="2400" dirty="0" err="1"/>
              <a:t>takeFork</a:t>
            </a:r>
            <a:r>
              <a:rPr lang="en-US" sz="2400" dirty="0"/>
              <a:t>((</a:t>
            </a:r>
            <a:r>
              <a:rPr lang="en-US" sz="2400" dirty="0" err="1"/>
              <a:t>i</a:t>
            </a:r>
            <a:r>
              <a:rPr lang="en-US" sz="2400" dirty="0"/>
              <a:t> + 1) % n);</a:t>
            </a:r>
          </a:p>
          <a:p>
            <a:r>
              <a:rPr lang="en-US" sz="2400" dirty="0"/>
              <a:t>          eat();</a:t>
            </a:r>
          </a:p>
          <a:p>
            <a:r>
              <a:rPr lang="en-US" sz="2400" dirty="0"/>
              <a:t>          </a:t>
            </a:r>
            <a:r>
              <a:rPr lang="en-US" sz="2400" dirty="0" err="1"/>
              <a:t>putFork</a:t>
            </a:r>
            <a:r>
              <a:rPr lang="en-US" sz="2400" dirty="0"/>
              <a:t>(</a:t>
            </a:r>
            <a:r>
              <a:rPr lang="en-US" sz="2400" dirty="0" err="1"/>
              <a:t>i</a:t>
            </a:r>
            <a:r>
              <a:rPr lang="en-US" sz="2400" dirty="0"/>
              <a:t>);</a:t>
            </a:r>
          </a:p>
          <a:p>
            <a:r>
              <a:rPr lang="en-US" sz="2400" dirty="0"/>
              <a:t>          </a:t>
            </a:r>
            <a:r>
              <a:rPr lang="en-US" sz="2400" dirty="0" err="1"/>
              <a:t>putFork</a:t>
            </a:r>
            <a:r>
              <a:rPr lang="en-US" sz="2400" dirty="0"/>
              <a:t>((</a:t>
            </a:r>
            <a:r>
              <a:rPr lang="en-US" sz="2400" dirty="0" err="1"/>
              <a:t>i</a:t>
            </a:r>
            <a:r>
              <a:rPr lang="en-US" sz="2400" dirty="0"/>
              <a:t> + 1) % n);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3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Rezolvarea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o-RO" altLang="ro-RO" sz="2400" dirty="0"/>
              <a:t>Rezolvare prin preempțiune:</a:t>
            </a:r>
            <a:endParaRPr lang="en-US" altLang="ro-RO" sz="2400" dirty="0"/>
          </a:p>
          <a:p>
            <a:pPr lvl="1" eaLnBrk="1" hangingPunct="1"/>
            <a:r>
              <a:rPr lang="ro-RO" altLang="ro-RO" sz="2200" dirty="0"/>
              <a:t>Eliberarea unei resurse alocate unui alt proces;</a:t>
            </a:r>
          </a:p>
          <a:p>
            <a:pPr lvl="1" eaLnBrk="1" hangingPunct="1"/>
            <a:r>
              <a:rPr lang="ro-RO" altLang="ro-RO" sz="2200" dirty="0"/>
              <a:t>Metodă dependentă de natura resursei.</a:t>
            </a:r>
          </a:p>
          <a:p>
            <a:pPr eaLnBrk="1" hangingPunct="1"/>
            <a:r>
              <a:rPr lang="ro-RO" altLang="ro-RO" sz="2400" dirty="0"/>
              <a:t>Rezolvare prin derulare înapoi (rollback):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Marcarea punctelor de execuție a unui proces;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Salvarea stării unui proces și utilizarea ei;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Restartarea procesului din punctul de execuție marcat dacă se identifică blocaj.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Rezolvarea blocajelor prin oprirea proceselor</a:t>
            </a:r>
            <a:r>
              <a:rPr lang="ro-RO" altLang="ro-RO" sz="2400" dirty="0"/>
              <a:t>:</a:t>
            </a:r>
            <a:endParaRPr lang="it-IT" altLang="ro-RO" sz="24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Cea mai simplă și eficientă metodă;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Oprirea unui proces din ciclul identificat dar și a unui proces dinafara ciclului;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200" dirty="0"/>
              <a:t>Este indicată oprirea unor procese a căror execuție poate fi reluată de la început (de exemplu NU se oprește un proces de actualizare a unei baze de date).</a:t>
            </a:r>
          </a:p>
        </p:txBody>
      </p:sp>
      <p:pic>
        <p:nvPicPr>
          <p:cNvPr id="2050" name="Picture 2" descr="How to deal with deadlocks in mysql | by Bllovesgnr | Geek Culture | Medium">
            <a:extLst>
              <a:ext uri="{FF2B5EF4-FFF2-40B4-BE49-F238E27FC236}">
                <a16:creationId xmlns:a16="http://schemas.microsoft.com/office/drawing/2014/main" id="{8C7C7956-C675-37E2-D632-0D70AD04E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67" y="1330207"/>
            <a:ext cx="4531224" cy="2673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4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altLang="ro-RO" sz="4800" dirty="0">
                <a:solidFill>
                  <a:schemeClr val="bg1"/>
                </a:solidFill>
              </a:rPr>
              <a:t>Prevenirea blocajelor prin eliminarea condiției de deținere-așteptare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o-RO" altLang="ro-RO" sz="2800" dirty="0"/>
              <a:t>Procesele trebuie să solicite resurse înainte de fi lansate în execuție:</a:t>
            </a:r>
            <a:endParaRPr lang="en-US" altLang="ro-RO" sz="2800" dirty="0"/>
          </a:p>
          <a:p>
            <a:pPr lvl="1" eaLnBrk="1" hangingPunct="1"/>
            <a:r>
              <a:rPr lang="ro-RO" altLang="ro-RO" sz="2600" dirty="0"/>
              <a:t>Un proces nu așteaptă niciodată resursele de care are nevoie.</a:t>
            </a:r>
          </a:p>
          <a:p>
            <a:pPr eaLnBrk="1" hangingPunct="1"/>
            <a:r>
              <a:rPr lang="en-US" altLang="ro-RO" sz="2800" dirty="0"/>
              <a:t>Problem</a:t>
            </a:r>
            <a:r>
              <a:rPr lang="ro-RO" altLang="ro-RO" sz="2800" dirty="0"/>
              <a:t>e: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Procesul nu știe întotdeauna de care resurse are nevoie înainte de a-și începe execuția;</a:t>
            </a:r>
            <a:endParaRPr lang="en-US" altLang="ro-RO" sz="26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Procesul poate ocupa inutil resurse care pot fi</a:t>
            </a:r>
            <a:br>
              <a:rPr lang="en-US" altLang="ro-RO" sz="2600" dirty="0"/>
            </a:br>
            <a:r>
              <a:rPr lang="ro-RO" altLang="ro-RO" sz="2600" dirty="0"/>
              <a:t>alocate altor procese.</a:t>
            </a:r>
          </a:p>
          <a:p>
            <a:pPr eaLnBrk="1" hangingPunct="1"/>
            <a:r>
              <a:rPr lang="ro-RO" altLang="ro-RO" sz="2800" dirty="0"/>
              <a:t>Soluție: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Procesele să poată elibera toate resursele și</a:t>
            </a:r>
            <a:endParaRPr lang="en-US" altLang="ro-RO" sz="2600" dirty="0"/>
          </a:p>
          <a:p>
            <a:pPr lvl="1" eaLnBrk="1" hangingPunct="1">
              <a:lnSpc>
                <a:spcPct val="90000"/>
              </a:lnSpc>
            </a:pPr>
            <a:r>
              <a:rPr lang="ro-RO" altLang="ro-RO" sz="2600" dirty="0"/>
              <a:t>Să le primească imediat înapoi dacă le solicită.</a:t>
            </a:r>
          </a:p>
        </p:txBody>
      </p:sp>
      <p:pic>
        <p:nvPicPr>
          <p:cNvPr id="1026" name="Picture 2" descr="Eşti totul sau nimic? - Ganduri ascunse cu Alina Ilioi">
            <a:extLst>
              <a:ext uri="{FF2B5EF4-FFF2-40B4-BE49-F238E27FC236}">
                <a16:creationId xmlns:a16="http://schemas.microsoft.com/office/drawing/2014/main" id="{0EF3632F-B8F7-85BA-95E9-3FA359B0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947" y="4177657"/>
            <a:ext cx="2143125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57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altLang="ro-RO" sz="4800" dirty="0">
                <a:solidFill>
                  <a:schemeClr val="bg1"/>
                </a:solidFill>
              </a:rPr>
              <a:t>Prevenirea blocajelor prin eliminarea condiției de non-preempțiune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2800" dirty="0"/>
              <a:t>Nu este o opțiune viabilă deoarece nu se poate retrage forțat o resursă unui proces;</a:t>
            </a:r>
          </a:p>
          <a:p>
            <a:pPr eaLnBrk="1" hangingPunct="1"/>
            <a:r>
              <a:rPr lang="ro-RO" altLang="ro-RO" sz="2800" dirty="0"/>
              <a:t>Exemplu</a:t>
            </a:r>
            <a:r>
              <a:rPr lang="en-US" altLang="ro-RO" sz="2800" dirty="0"/>
              <a:t>: un </a:t>
            </a:r>
            <a:r>
              <a:rPr lang="en-US" altLang="ro-RO" sz="2800" dirty="0" err="1"/>
              <a:t>proces</a:t>
            </a:r>
            <a:r>
              <a:rPr lang="en-US" altLang="ro-RO" sz="2800" dirty="0"/>
              <a:t> </a:t>
            </a:r>
            <a:r>
              <a:rPr lang="en-US" altLang="ro-RO" sz="2800" dirty="0" err="1"/>
              <a:t>ce</a:t>
            </a:r>
            <a:br>
              <a:rPr lang="en-US" altLang="ro-RO" sz="2800" dirty="0"/>
            </a:br>
            <a:r>
              <a:rPr lang="ro-RO" altLang="ro-RO" sz="2800" dirty="0"/>
              <a:t>tipărește</a:t>
            </a:r>
            <a:r>
              <a:rPr lang="en-US" altLang="ro-RO" sz="2800" dirty="0"/>
              <a:t> un document</a:t>
            </a:r>
            <a:br>
              <a:rPr lang="en-US" altLang="ro-RO" sz="2800" dirty="0"/>
            </a:br>
            <a:r>
              <a:rPr lang="ro-RO" altLang="ro-RO" sz="2800" dirty="0"/>
              <a:t>pierde accesul la</a:t>
            </a:r>
            <a:br>
              <a:rPr lang="en-US" altLang="ro-RO" sz="2800" dirty="0"/>
            </a:br>
            <a:r>
              <a:rPr lang="ro-RO" altLang="ro-RO" sz="2800" dirty="0"/>
              <a:t>imprimantă în mijlocul</a:t>
            </a:r>
            <a:br>
              <a:rPr lang="en-US" altLang="ro-RO" sz="2800" dirty="0"/>
            </a:br>
            <a:r>
              <a:rPr lang="ro-RO" altLang="ro-RO" sz="2800" dirty="0"/>
              <a:t>operației de tipărire.</a:t>
            </a:r>
            <a:endParaRPr lang="en-US" altLang="ro-RO" sz="2800" dirty="0"/>
          </a:p>
        </p:txBody>
      </p:sp>
      <p:pic>
        <p:nvPicPr>
          <p:cNvPr id="4098" name="Picture 2" descr="How To Force Clear All Jobs From A Printer Queue">
            <a:extLst>
              <a:ext uri="{FF2B5EF4-FFF2-40B4-BE49-F238E27FC236}">
                <a16:creationId xmlns:a16="http://schemas.microsoft.com/office/drawing/2014/main" id="{B78686FF-D9D7-7D4B-8F89-052E1D10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707" y="2756090"/>
            <a:ext cx="7143750" cy="3571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54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Starea sigur</a:t>
            </a:r>
            <a:r>
              <a:rPr lang="en-US" altLang="ro-RO" sz="4800" dirty="0">
                <a:solidFill>
                  <a:schemeClr val="bg1"/>
                </a:solidFill>
              </a:rPr>
              <a:t>ă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ro-RO" altLang="ro-RO" sz="2400" dirty="0"/>
              <a:t>C</a:t>
            </a:r>
            <a:r>
              <a:rPr lang="en-US" altLang="ro-RO" sz="2400" dirty="0"/>
              <a:t>â</a:t>
            </a:r>
            <a:r>
              <a:rPr lang="ro-RO" altLang="ro-RO" sz="2400" dirty="0"/>
              <a:t>nd un proces necesit</a:t>
            </a:r>
            <a:r>
              <a:rPr lang="en-US" altLang="ro-RO" sz="2400" dirty="0"/>
              <a:t>ă</a:t>
            </a:r>
            <a:r>
              <a:rPr lang="ro-RO" altLang="ro-RO" sz="2400" dirty="0"/>
              <a:t> o resurs</a:t>
            </a:r>
            <a:r>
              <a:rPr lang="en-US" altLang="ro-RO" sz="2400" dirty="0"/>
              <a:t>ă</a:t>
            </a:r>
            <a:r>
              <a:rPr lang="ro-RO" altLang="ro-RO" sz="2400" dirty="0"/>
              <a:t> disponibil</a:t>
            </a:r>
            <a:r>
              <a:rPr lang="en-US" altLang="ro-RO" sz="2400" dirty="0"/>
              <a:t>ă, </a:t>
            </a:r>
            <a:r>
              <a:rPr lang="ro-RO" altLang="ro-RO" sz="2400" dirty="0"/>
              <a:t>sistemul trebuie s</a:t>
            </a:r>
            <a:r>
              <a:rPr lang="en-US" altLang="ro-RO" sz="2400" dirty="0"/>
              <a:t>ă</a:t>
            </a:r>
            <a:r>
              <a:rPr lang="ro-RO" altLang="ro-RO" sz="2400" dirty="0"/>
              <a:t> decid</a:t>
            </a:r>
            <a:r>
              <a:rPr lang="en-US" altLang="ro-RO" sz="2400" dirty="0"/>
              <a:t>ă</a:t>
            </a:r>
            <a:r>
              <a:rPr lang="ro-RO" altLang="ro-RO" sz="2400" dirty="0"/>
              <a:t> dac</a:t>
            </a:r>
            <a:r>
              <a:rPr lang="en-US" altLang="ro-RO" sz="2400" dirty="0"/>
              <a:t>ă</a:t>
            </a:r>
            <a:r>
              <a:rPr lang="ro-RO" altLang="ro-RO" sz="2400" dirty="0"/>
              <a:t> alocarea imediat</a:t>
            </a:r>
            <a:r>
              <a:rPr lang="en-US" altLang="ro-RO" sz="2400" dirty="0"/>
              <a:t>ă </a:t>
            </a:r>
            <a:r>
              <a:rPr lang="ro-RO" altLang="ro-RO" sz="2400" dirty="0"/>
              <a:t>las</a:t>
            </a:r>
            <a:r>
              <a:rPr lang="en-US" altLang="ro-RO" sz="2400" dirty="0"/>
              <a:t>ă</a:t>
            </a:r>
            <a:r>
              <a:rPr lang="ro-RO" altLang="ro-RO" sz="2400" dirty="0"/>
              <a:t> sistemul </a:t>
            </a:r>
            <a:r>
              <a:rPr lang="en-US" altLang="ro-RO" sz="2400" dirty="0"/>
              <a:t>î</a:t>
            </a:r>
            <a:r>
              <a:rPr lang="ro-RO" altLang="ro-RO" sz="2400" dirty="0"/>
              <a:t>n stare sigur</a:t>
            </a:r>
            <a:r>
              <a:rPr lang="en-US" altLang="ro-RO" sz="2400" dirty="0"/>
              <a:t>ă;</a:t>
            </a:r>
            <a:endParaRPr lang="ro-RO" altLang="ro-RO" sz="2400" dirty="0"/>
          </a:p>
          <a:p>
            <a:pPr eaLnBrk="1" hangingPunct="1">
              <a:lnSpc>
                <a:spcPct val="90000"/>
              </a:lnSpc>
            </a:pPr>
            <a:r>
              <a:rPr lang="ro-RO" altLang="ro-RO" sz="2400" dirty="0"/>
              <a:t>Sistemul se afl</a:t>
            </a:r>
            <a:r>
              <a:rPr lang="en-US" altLang="ro-RO" sz="2400" dirty="0"/>
              <a:t>ă</a:t>
            </a:r>
            <a:r>
              <a:rPr lang="ro-RO" altLang="ro-RO" sz="2400" dirty="0"/>
              <a:t> </a:t>
            </a:r>
            <a:r>
              <a:rPr lang="en-US" altLang="ro-RO" sz="2400" dirty="0"/>
              <a:t>î</a:t>
            </a:r>
            <a:r>
              <a:rPr lang="ro-RO" altLang="ro-RO" sz="2400" dirty="0"/>
              <a:t>n stare sigur</a:t>
            </a:r>
            <a:r>
              <a:rPr lang="en-US" altLang="ro-RO" sz="2400" dirty="0"/>
              <a:t>ă</a:t>
            </a:r>
            <a:r>
              <a:rPr lang="ro-RO" altLang="ro-RO" sz="2400" dirty="0"/>
              <a:t> dac</a:t>
            </a:r>
            <a:r>
              <a:rPr lang="en-US" altLang="ro-RO" sz="2400" dirty="0"/>
              <a:t>ă</a:t>
            </a:r>
            <a:r>
              <a:rPr lang="ro-RO" altLang="ro-RO" sz="2400" dirty="0"/>
              <a:t> exist</a:t>
            </a:r>
            <a:r>
              <a:rPr lang="en-US" altLang="ro-RO" sz="2400" dirty="0"/>
              <a:t>ă</a:t>
            </a:r>
            <a:r>
              <a:rPr lang="ro-RO" altLang="ro-RO" sz="2400" dirty="0"/>
              <a:t> o secven</a:t>
            </a:r>
            <a:r>
              <a:rPr lang="en-US" altLang="ro-RO" sz="2400" dirty="0" err="1"/>
              <a:t>ță</a:t>
            </a:r>
            <a:r>
              <a:rPr lang="en-US" altLang="ro-RO" sz="2400" dirty="0"/>
              <a:t> </a:t>
            </a:r>
            <a:r>
              <a:rPr lang="ro-RO" altLang="ro-RO" sz="2400" dirty="0"/>
              <a:t>&lt;P1, P2, …, Pn&gt; a tuturor proceselor din s</a:t>
            </a:r>
            <a:r>
              <a:rPr lang="en-US" altLang="ro-RO" sz="2400" dirty="0" err="1"/>
              <a:t>i</a:t>
            </a:r>
            <a:r>
              <a:rPr lang="ro-RO" altLang="ro-RO" sz="2400" dirty="0"/>
              <a:t>stem</a:t>
            </a:r>
            <a:r>
              <a:rPr lang="en-US" altLang="ro-RO" sz="2400" dirty="0"/>
              <a:t>, </a:t>
            </a:r>
            <a:r>
              <a:rPr lang="en-US" altLang="ro-RO" sz="2400" dirty="0" err="1"/>
              <a:t>atfel</a:t>
            </a:r>
            <a:r>
              <a:rPr lang="en-US" altLang="ro-RO" sz="2400" dirty="0"/>
              <a:t> </a:t>
            </a:r>
            <a:r>
              <a:rPr lang="en-US" altLang="ro-RO" sz="2400" dirty="0" err="1"/>
              <a:t>încât</a:t>
            </a:r>
            <a:r>
              <a:rPr lang="en-US" altLang="ro-RO" sz="2400" dirty="0"/>
              <a:t> </a:t>
            </a:r>
            <a:r>
              <a:rPr lang="ro-RO" altLang="ro-RO" sz="2400" dirty="0"/>
              <a:t>pentru fiecare Pi resursele pe care Pi le poate cere s</a:t>
            </a:r>
            <a:r>
              <a:rPr lang="en-US" altLang="ro-RO" sz="2400" dirty="0"/>
              <a:t>ă </a:t>
            </a:r>
            <a:r>
              <a:rPr lang="ro-RO" altLang="ro-RO" sz="2400" dirty="0"/>
              <a:t>poat</a:t>
            </a:r>
            <a:r>
              <a:rPr lang="en-US" altLang="ro-RO" sz="2400" dirty="0"/>
              <a:t>ă</a:t>
            </a:r>
            <a:r>
              <a:rPr lang="ro-RO" altLang="ro-RO" sz="2400" dirty="0"/>
              <a:t> fi satisf</a:t>
            </a:r>
            <a:r>
              <a:rPr lang="en-US" altLang="ro-RO" sz="2400" dirty="0"/>
              <a:t>ă</a:t>
            </a:r>
            <a:r>
              <a:rPr lang="ro-RO" altLang="ro-RO" sz="2400" dirty="0"/>
              <a:t>cute cu resursele deja disponibile </a:t>
            </a:r>
            <a:r>
              <a:rPr lang="en-US" altLang="ro-RO" sz="2400" dirty="0"/>
              <a:t>plus </a:t>
            </a:r>
            <a:r>
              <a:rPr lang="ro-RO" altLang="ro-RO" sz="2400" dirty="0"/>
              <a:t>resursele de</a:t>
            </a:r>
            <a:r>
              <a:rPr lang="en-US" altLang="ro-RO" sz="2400" dirty="0"/>
              <a:t>ț</a:t>
            </a:r>
            <a:r>
              <a:rPr lang="ro-RO" altLang="ro-RO" sz="2400" dirty="0"/>
              <a:t>inute de procesele Pj, cu j &lt; i.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400" dirty="0"/>
              <a:t>Asta </a:t>
            </a:r>
            <a:r>
              <a:rPr lang="en-US" altLang="ro-RO" sz="2400" dirty="0"/>
              <a:t>î</a:t>
            </a:r>
            <a:r>
              <a:rPr lang="ro-RO" altLang="ro-RO" sz="2400" dirty="0"/>
              <a:t>nseamn</a:t>
            </a:r>
            <a:r>
              <a:rPr lang="en-US" altLang="ro-RO" sz="2400" dirty="0"/>
              <a:t>ă</a:t>
            </a:r>
            <a:r>
              <a:rPr lang="ro-RO" altLang="ro-RO" sz="2400" dirty="0"/>
              <a:t> c</a:t>
            </a:r>
            <a:r>
              <a:rPr lang="en-US" altLang="ro-RO" sz="2400" dirty="0"/>
              <a:t>ă</a:t>
            </a:r>
            <a:r>
              <a:rPr lang="ro-RO" altLang="ro-RO" sz="2400" dirty="0"/>
              <a:t>:</a:t>
            </a:r>
            <a:endParaRPr lang="en-US" altLang="ro-RO" sz="2400" dirty="0"/>
          </a:p>
          <a:p>
            <a:pPr lvl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necesarul de resurse pentru Pi nu este disponibil,</a:t>
            </a:r>
            <a:r>
              <a:rPr lang="en-US" altLang="ro-RO" sz="2200" dirty="0"/>
              <a:t> </a:t>
            </a:r>
            <a:r>
              <a:rPr lang="ro-RO" altLang="ro-RO" sz="2200" dirty="0"/>
              <a:t>atunci Pi poate a</a:t>
            </a:r>
            <a:r>
              <a:rPr lang="en-US" altLang="ro-RO" sz="2200" dirty="0"/>
              <a:t>ș</a:t>
            </a:r>
            <a:r>
              <a:rPr lang="ro-RO" altLang="ro-RO" sz="2200" dirty="0"/>
              <a:t>tepta 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</a:t>
            </a:r>
            <a:r>
              <a:rPr lang="ro-RO" altLang="ro-RO" sz="2200" dirty="0"/>
              <a:t> c</a:t>
            </a:r>
            <a:r>
              <a:rPr lang="en-US" altLang="ro-RO" sz="2200" dirty="0"/>
              <a:t>â</a:t>
            </a:r>
            <a:r>
              <a:rPr lang="ro-RO" altLang="ro-RO" sz="2200" dirty="0"/>
              <a:t>nd Pj termin</a:t>
            </a:r>
            <a:r>
              <a:rPr lang="en-US" altLang="ro-RO" sz="2200" dirty="0"/>
              <a:t>ă;</a:t>
            </a:r>
            <a:endParaRPr lang="ro-RO" altLang="ro-RO" sz="2200" dirty="0"/>
          </a:p>
          <a:p>
            <a:pPr lvl="1">
              <a:lnSpc>
                <a:spcPct val="90000"/>
              </a:lnSpc>
            </a:pPr>
            <a:r>
              <a:rPr lang="ro-RO" altLang="ro-RO" sz="2200" dirty="0"/>
              <a:t>C</a:t>
            </a:r>
            <a:r>
              <a:rPr lang="en-US" altLang="ro-RO" sz="2200" dirty="0"/>
              <a:t>â</a:t>
            </a:r>
            <a:r>
              <a:rPr lang="ro-RO" altLang="ro-RO" sz="2200" dirty="0"/>
              <a:t>nd Pj termin</a:t>
            </a:r>
            <a:r>
              <a:rPr lang="en-US" altLang="ro-RO" sz="2200" dirty="0"/>
              <a:t>ă</a:t>
            </a:r>
            <a:r>
              <a:rPr lang="ro-RO" altLang="ro-RO" sz="2200" dirty="0"/>
              <a:t>, Pi ob</a:t>
            </a:r>
            <a:r>
              <a:rPr lang="en-US" altLang="ro-RO" sz="2200" dirty="0"/>
              <a:t>ț</a:t>
            </a:r>
            <a:r>
              <a:rPr lang="ro-RO" altLang="ro-RO" sz="2200" dirty="0"/>
              <a:t>ine resursele necesare, se execut</a:t>
            </a:r>
            <a:r>
              <a:rPr lang="en-US" altLang="ro-RO" sz="2200" dirty="0"/>
              <a:t>ă</a:t>
            </a:r>
            <a:r>
              <a:rPr lang="ro-RO" altLang="ro-RO" sz="2200" dirty="0"/>
              <a:t>,</a:t>
            </a:r>
            <a:r>
              <a:rPr lang="en-US" altLang="ro-RO" sz="2200" dirty="0"/>
              <a:t> </a:t>
            </a:r>
            <a:r>
              <a:rPr lang="ro-RO" altLang="ro-RO" sz="2200" dirty="0"/>
              <a:t>apoi eliberez</a:t>
            </a:r>
            <a:r>
              <a:rPr lang="en-US" altLang="ro-RO" sz="2200" dirty="0"/>
              <a:t>ă</a:t>
            </a:r>
            <a:r>
              <a:rPr lang="ro-RO" altLang="ro-RO" sz="2200" dirty="0"/>
              <a:t> resursele alocate </a:t>
            </a:r>
            <a:r>
              <a:rPr lang="en-US" altLang="ro-RO" sz="2200" dirty="0"/>
              <a:t>ș</a:t>
            </a:r>
            <a:r>
              <a:rPr lang="ro-RO" altLang="ro-RO" sz="2200" dirty="0"/>
              <a:t>i s</a:t>
            </a:r>
            <a:r>
              <a:rPr lang="en-US" altLang="ro-RO" sz="2200" dirty="0"/>
              <a:t>ă</a:t>
            </a:r>
            <a:r>
              <a:rPr lang="ro-RO" altLang="ro-RO" sz="2200" dirty="0"/>
              <a:t> se termine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>
              <a:lnSpc>
                <a:spcPct val="90000"/>
              </a:lnSpc>
            </a:pPr>
            <a:r>
              <a:rPr lang="ro-RO" altLang="ro-RO" sz="2200" dirty="0"/>
              <a:t>C</a:t>
            </a:r>
            <a:r>
              <a:rPr lang="en-US" altLang="ro-RO" sz="2200" dirty="0"/>
              <a:t>â</a:t>
            </a:r>
            <a:r>
              <a:rPr lang="ro-RO" altLang="ro-RO" sz="2200" dirty="0"/>
              <a:t>nd Pi termin</a:t>
            </a:r>
            <a:r>
              <a:rPr lang="en-US" altLang="ro-RO" sz="2200" dirty="0"/>
              <a:t>ă</a:t>
            </a:r>
            <a:r>
              <a:rPr lang="ro-RO" altLang="ro-RO" sz="2200" dirty="0"/>
              <a:t>, atunci Pi +1 poate s</a:t>
            </a:r>
            <a:r>
              <a:rPr lang="en-US" altLang="ro-RO" sz="2200" dirty="0"/>
              <a:t>ă</a:t>
            </a:r>
            <a:r>
              <a:rPr lang="ro-RO" altLang="ro-RO" sz="2200" dirty="0"/>
              <a:t> ob</a:t>
            </a:r>
            <a:r>
              <a:rPr lang="en-US" altLang="ro-RO" sz="2200" dirty="0"/>
              <a:t>ț</a:t>
            </a:r>
            <a:r>
              <a:rPr lang="ro-RO" altLang="ro-RO" sz="2200" dirty="0"/>
              <a:t>in</a:t>
            </a:r>
            <a:r>
              <a:rPr lang="en-US" altLang="ro-RO" sz="2200" dirty="0"/>
              <a:t>ă</a:t>
            </a:r>
            <a:r>
              <a:rPr lang="ro-RO" altLang="ro-RO" sz="2200" dirty="0"/>
              <a:t> resursele</a:t>
            </a:r>
            <a:r>
              <a:rPr lang="en-US" altLang="ro-RO" sz="2200" dirty="0"/>
              <a:t> </a:t>
            </a:r>
            <a:r>
              <a:rPr lang="ro-RO" altLang="ro-RO" sz="2200" dirty="0"/>
              <a:t>necesare </a:t>
            </a:r>
            <a:r>
              <a:rPr lang="en-US" altLang="ro-RO" sz="2200" dirty="0"/>
              <a:t>ș</a:t>
            </a:r>
            <a:r>
              <a:rPr lang="ro-RO" altLang="ro-RO" sz="2200" dirty="0"/>
              <a:t>i a</a:t>
            </a:r>
            <a:r>
              <a:rPr lang="en-US" altLang="ro-RO" sz="2200" dirty="0"/>
              <a:t>ș</a:t>
            </a:r>
            <a:r>
              <a:rPr lang="ro-RO" altLang="ro-RO" sz="2200" dirty="0"/>
              <a:t>a mai departe.</a:t>
            </a:r>
          </a:p>
        </p:txBody>
      </p:sp>
    </p:spTree>
    <p:extLst>
      <p:ext uri="{BB962C8B-B14F-4D97-AF65-F5344CB8AC3E}">
        <p14:creationId xmlns:p14="http://schemas.microsoft.com/office/powerpoint/2010/main" val="6457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Algoritmi de evitare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a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552"/>
            <a:ext cx="12192000" cy="4868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3000" dirty="0"/>
              <a:t>Dacă un sistem se află în stare sigură, nu există blocaje;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3000" dirty="0"/>
              <a:t>Dacă un sistem nu se află în stare sigură, există posibilitatea unui blocaj;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3000" dirty="0"/>
              <a:t>Pentru evitare trebuie să ne asigurăm că sistemul nu va intra niciodată într-o stare nesigură;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3000" dirty="0"/>
              <a:t>Situa</a:t>
            </a:r>
            <a:r>
              <a:rPr lang="en-US" altLang="ro-RO" sz="3000" dirty="0"/>
              <a:t>ț</a:t>
            </a:r>
            <a:r>
              <a:rPr lang="ro-RO" altLang="ro-RO" sz="3000" dirty="0"/>
              <a:t>ii posibile</a:t>
            </a:r>
            <a:r>
              <a:rPr lang="en-US" altLang="ro-RO" sz="3000" dirty="0"/>
              <a:t>: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O singur</a:t>
            </a:r>
            <a:r>
              <a:rPr lang="en-US" altLang="ro-RO" dirty="0"/>
              <a:t>ă</a:t>
            </a:r>
            <a:r>
              <a:rPr lang="ro-RO" altLang="ro-RO" dirty="0"/>
              <a:t> instan</a:t>
            </a:r>
            <a:r>
              <a:rPr lang="en-US" altLang="ro-RO" dirty="0" err="1"/>
              <a:t>ță</a:t>
            </a:r>
            <a:r>
              <a:rPr lang="ro-RO" altLang="ro-RO" dirty="0"/>
              <a:t> de tip de resurs</a:t>
            </a:r>
            <a:r>
              <a:rPr lang="en-US" altLang="ro-RO" dirty="0"/>
              <a:t>ă: se </a:t>
            </a:r>
            <a:r>
              <a:rPr lang="en-US" altLang="ro-RO" dirty="0" err="1"/>
              <a:t>folosește</a:t>
            </a:r>
            <a:r>
              <a:rPr lang="en-US" altLang="ro-RO" dirty="0"/>
              <a:t> un </a:t>
            </a:r>
            <a:r>
              <a:rPr lang="en-US" altLang="ro-RO" dirty="0" err="1"/>
              <a:t>grafic</a:t>
            </a:r>
            <a:r>
              <a:rPr lang="en-US" altLang="ro-RO" dirty="0"/>
              <a:t> de </a:t>
            </a:r>
            <a:r>
              <a:rPr lang="en-US" altLang="ro-RO" dirty="0" err="1"/>
              <a:t>alocare</a:t>
            </a:r>
            <a:r>
              <a:rPr lang="en-US" altLang="ro-RO" dirty="0"/>
              <a:t> a </a:t>
            </a:r>
            <a:r>
              <a:rPr lang="en-US" altLang="ro-RO" dirty="0" err="1"/>
              <a:t>resurselor</a:t>
            </a:r>
            <a:r>
              <a:rPr lang="en-US" altLang="ro-RO" dirty="0"/>
              <a:t>;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Mai multe instan</a:t>
            </a:r>
            <a:r>
              <a:rPr lang="en-US" altLang="ro-RO" dirty="0"/>
              <a:t>ț</a:t>
            </a:r>
            <a:r>
              <a:rPr lang="ro-RO" altLang="ro-RO" dirty="0"/>
              <a:t>e ale unui singur tip de</a:t>
            </a:r>
            <a:r>
              <a:rPr lang="en-US" altLang="ro-RO" dirty="0"/>
              <a:t> </a:t>
            </a:r>
            <a:r>
              <a:rPr lang="ro-RO" altLang="ro-RO" dirty="0"/>
              <a:t>resurs</a:t>
            </a:r>
            <a:r>
              <a:rPr lang="en-US" altLang="ro-RO" dirty="0"/>
              <a:t>ă: se </a:t>
            </a:r>
            <a:r>
              <a:rPr lang="en-US" altLang="ro-RO" dirty="0" err="1"/>
              <a:t>folosește</a:t>
            </a:r>
            <a:r>
              <a:rPr lang="en-US" altLang="ro-RO" dirty="0"/>
              <a:t> </a:t>
            </a:r>
            <a:r>
              <a:rPr lang="en-US" altLang="ro-RO" dirty="0" err="1"/>
              <a:t>algoritmul</a:t>
            </a:r>
            <a:r>
              <a:rPr lang="en-US" altLang="ro-RO" dirty="0"/>
              <a:t> </a:t>
            </a:r>
            <a:r>
              <a:rPr lang="en-US" altLang="ro-RO" dirty="0" err="1"/>
              <a:t>bancherului</a:t>
            </a:r>
            <a:r>
              <a:rPr lang="en-US" altLang="ro-RO" dirty="0"/>
              <a:t>.</a:t>
            </a:r>
            <a:endParaRPr lang="ro-RO" altLang="ro-RO" dirty="0"/>
          </a:p>
        </p:txBody>
      </p:sp>
    </p:spTree>
    <p:extLst>
      <p:ext uri="{BB962C8B-B14F-4D97-AF65-F5344CB8AC3E}">
        <p14:creationId xmlns:p14="http://schemas.microsoft.com/office/powerpoint/2010/main" val="9918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Reprezentarea graficului de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sz="4800" dirty="0">
                <a:solidFill>
                  <a:schemeClr val="bg1"/>
                </a:solidFill>
              </a:rPr>
              <a:t>alocare a resurselor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655612"/>
            <a:ext cx="8420793" cy="518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Muchie de cerere potențială Pi → Rj indică faptul că procesul Pj ar putea să ceară resursa Rj, este reprezentată de o linie întreruptă;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O muchie de cerere potențială devine muchie de cerere atunci când procesul cere resursa;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Muchia de cerere devine muchie de alocare atunci când resursa este alocată procesului;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Muchia de alocare redevine muchie de cerere potențială atunci când o resursa este eliberată de un proces;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Resursele trebuie să fie cerute apriori în sistem;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Să presupunem că procesul Pi cere resursa Rj: a</a:t>
            </a:r>
            <a:r>
              <a:rPr lang="ro-RO" altLang="ro-RO" sz="2400" dirty="0"/>
              <a:t>ceast</a:t>
            </a:r>
            <a:r>
              <a:rPr lang="en-US" altLang="ro-RO" sz="2400" dirty="0"/>
              <a:t>ă</a:t>
            </a:r>
            <a:r>
              <a:rPr lang="ro-RO" altLang="ro-RO" sz="2400" dirty="0"/>
              <a:t> cerere poate fi acceptat</a:t>
            </a:r>
            <a:r>
              <a:rPr lang="en-US" altLang="ro-RO" sz="2400" dirty="0"/>
              <a:t>ă</a:t>
            </a:r>
            <a:r>
              <a:rPr lang="ro-RO" altLang="ro-RO" sz="2400" dirty="0"/>
              <a:t> doar dac</a:t>
            </a:r>
            <a:r>
              <a:rPr lang="en-US" altLang="ro-RO" sz="2400" dirty="0"/>
              <a:t>ă </a:t>
            </a:r>
            <a:r>
              <a:rPr lang="ro-RO" altLang="ro-RO" sz="2400" dirty="0"/>
              <a:t>prin conversia din cerere de resurs</a:t>
            </a:r>
            <a:r>
              <a:rPr lang="en-US" altLang="ro-RO" sz="2400" dirty="0"/>
              <a:t>ă</a:t>
            </a:r>
            <a:r>
              <a:rPr lang="ro-RO" altLang="ro-RO" sz="2400" dirty="0"/>
              <a:t> </a:t>
            </a:r>
            <a:r>
              <a:rPr lang="en-US" altLang="ro-RO" sz="2400" dirty="0"/>
              <a:t>î</a:t>
            </a:r>
            <a:r>
              <a:rPr lang="ro-RO" altLang="ro-RO" sz="2400" dirty="0"/>
              <a:t>n resurs</a:t>
            </a:r>
            <a:r>
              <a:rPr lang="en-US" altLang="ro-RO" sz="2400" dirty="0"/>
              <a:t>ă </a:t>
            </a:r>
            <a:r>
              <a:rPr lang="ro-RO" altLang="ro-RO" sz="2400" dirty="0"/>
              <a:t>alocat</a:t>
            </a:r>
            <a:r>
              <a:rPr lang="en-US" altLang="ro-RO" sz="2400" dirty="0"/>
              <a:t>ă</a:t>
            </a:r>
            <a:r>
              <a:rPr lang="ro-RO" altLang="ro-RO" sz="2400" dirty="0"/>
              <a:t> nu se creaz</a:t>
            </a:r>
            <a:r>
              <a:rPr lang="en-US" altLang="ro-RO" sz="2400" dirty="0"/>
              <a:t>ă</a:t>
            </a:r>
            <a:r>
              <a:rPr lang="ro-RO" altLang="ro-RO" sz="2400" dirty="0"/>
              <a:t> un ciclu </a:t>
            </a:r>
            <a:r>
              <a:rPr lang="en-US" altLang="ro-RO" sz="2400" dirty="0"/>
              <a:t>î</a:t>
            </a:r>
            <a:r>
              <a:rPr lang="ro-RO" altLang="ro-RO" sz="2400" dirty="0"/>
              <a:t>n graful aloc</a:t>
            </a:r>
            <a:r>
              <a:rPr lang="en-US" altLang="ro-RO" sz="2400" dirty="0"/>
              <a:t>ă</a:t>
            </a:r>
            <a:r>
              <a:rPr lang="ro-RO" altLang="ro-RO" sz="2400" dirty="0"/>
              <a:t>rii</a:t>
            </a:r>
            <a:r>
              <a:rPr lang="en-US" altLang="ro-RO" sz="2400" dirty="0"/>
              <a:t> </a:t>
            </a:r>
            <a:r>
              <a:rPr lang="ro-RO" altLang="ro-RO" sz="2400" dirty="0"/>
              <a:t>resurselor</a:t>
            </a:r>
            <a:r>
              <a:rPr lang="en-US" altLang="ro-RO" sz="2400" dirty="0"/>
              <a:t>.</a:t>
            </a:r>
            <a:endParaRPr lang="ro-RO" altLang="ro-RO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96BEB5-F417-BE7F-40CA-75AC0FD54FA1}"/>
              </a:ext>
            </a:extLst>
          </p:cNvPr>
          <p:cNvSpPr/>
          <p:nvPr/>
        </p:nvSpPr>
        <p:spPr>
          <a:xfrm>
            <a:off x="9480691" y="1989250"/>
            <a:ext cx="941561" cy="6065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23BBF-2F33-35CF-B92C-F9C6FB9FEB74}"/>
              </a:ext>
            </a:extLst>
          </p:cNvPr>
          <p:cNvSpPr/>
          <p:nvPr/>
        </p:nvSpPr>
        <p:spPr>
          <a:xfrm>
            <a:off x="9480691" y="3421398"/>
            <a:ext cx="941561" cy="6065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24F396-930E-1E11-34DD-8596D55C6FF0}"/>
              </a:ext>
            </a:extLst>
          </p:cNvPr>
          <p:cNvSpPr/>
          <p:nvPr/>
        </p:nvSpPr>
        <p:spPr>
          <a:xfrm>
            <a:off x="8004978" y="2476141"/>
            <a:ext cx="878186" cy="92345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0C4C85-86AC-99AC-F06D-65D43C7C334D}"/>
              </a:ext>
            </a:extLst>
          </p:cNvPr>
          <p:cNvSpPr/>
          <p:nvPr/>
        </p:nvSpPr>
        <p:spPr>
          <a:xfrm>
            <a:off x="11009219" y="2476140"/>
            <a:ext cx="878186" cy="92345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8B3E84-50EB-831F-CFB4-2C9047B32EBF}"/>
              </a:ext>
            </a:extLst>
          </p:cNvPr>
          <p:cNvCxnSpPr>
            <a:stCxn id="3" idx="1"/>
            <a:endCxn id="6" idx="7"/>
          </p:cNvCxnSpPr>
          <p:nvPr/>
        </p:nvCxnSpPr>
        <p:spPr>
          <a:xfrm flipH="1">
            <a:off x="8754557" y="2292542"/>
            <a:ext cx="726134" cy="31883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7D4235-B12F-1FCF-3B27-BB015403F109}"/>
              </a:ext>
            </a:extLst>
          </p:cNvPr>
          <p:cNvCxnSpPr>
            <a:cxnSpLocks/>
            <a:stCxn id="7" idx="1"/>
            <a:endCxn id="3" idx="3"/>
          </p:cNvCxnSpPr>
          <p:nvPr/>
        </p:nvCxnSpPr>
        <p:spPr>
          <a:xfrm flipH="1" flipV="1">
            <a:off x="10422252" y="2292542"/>
            <a:ext cx="715574" cy="31883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F2383B-B67F-76AF-5B45-5B5D82D32222}"/>
              </a:ext>
            </a:extLst>
          </p:cNvPr>
          <p:cNvCxnSpPr>
            <a:cxnSpLocks/>
            <a:stCxn id="7" idx="3"/>
            <a:endCxn id="5" idx="3"/>
          </p:cNvCxnSpPr>
          <p:nvPr/>
        </p:nvCxnSpPr>
        <p:spPr>
          <a:xfrm flipH="1">
            <a:off x="10422252" y="3264356"/>
            <a:ext cx="715574" cy="460334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C6D781-B12D-0E60-34C8-42F9DBD31CA1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8754557" y="3264357"/>
            <a:ext cx="726134" cy="46033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9FC64D9D-CDE0-3D94-1767-7C0102662185}"/>
              </a:ext>
            </a:extLst>
          </p:cNvPr>
          <p:cNvSpPr/>
          <p:nvPr/>
        </p:nvSpPr>
        <p:spPr>
          <a:xfrm>
            <a:off x="9480691" y="4550255"/>
            <a:ext cx="941561" cy="6065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E0293-F63C-BF7B-CADA-E8F29E5E2600}"/>
              </a:ext>
            </a:extLst>
          </p:cNvPr>
          <p:cNvSpPr/>
          <p:nvPr/>
        </p:nvSpPr>
        <p:spPr>
          <a:xfrm>
            <a:off x="9480691" y="5982403"/>
            <a:ext cx="941561" cy="6065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BAD6FB-17DA-9FD6-3DCB-D644FB85F2CD}"/>
              </a:ext>
            </a:extLst>
          </p:cNvPr>
          <p:cNvSpPr/>
          <p:nvPr/>
        </p:nvSpPr>
        <p:spPr>
          <a:xfrm>
            <a:off x="8004978" y="5037146"/>
            <a:ext cx="878186" cy="92345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54B9AAF-C828-1DED-8E40-E0FDED7A885D}"/>
              </a:ext>
            </a:extLst>
          </p:cNvPr>
          <p:cNvSpPr/>
          <p:nvPr/>
        </p:nvSpPr>
        <p:spPr>
          <a:xfrm>
            <a:off x="11009219" y="5037145"/>
            <a:ext cx="878186" cy="92345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5CAC27-0C16-8C89-D8F3-4E9E39846CA2}"/>
              </a:ext>
            </a:extLst>
          </p:cNvPr>
          <p:cNvCxnSpPr>
            <a:stCxn id="34" idx="1"/>
            <a:endCxn id="36" idx="7"/>
          </p:cNvCxnSpPr>
          <p:nvPr/>
        </p:nvCxnSpPr>
        <p:spPr>
          <a:xfrm flipH="1">
            <a:off x="8754557" y="4853547"/>
            <a:ext cx="726134" cy="31883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A78F-C819-46D8-325F-DC77EAF987E1}"/>
              </a:ext>
            </a:extLst>
          </p:cNvPr>
          <p:cNvCxnSpPr>
            <a:cxnSpLocks/>
            <a:stCxn id="37" idx="1"/>
            <a:endCxn id="34" idx="3"/>
          </p:cNvCxnSpPr>
          <p:nvPr/>
        </p:nvCxnSpPr>
        <p:spPr>
          <a:xfrm flipH="1" flipV="1">
            <a:off x="10422252" y="4853547"/>
            <a:ext cx="715574" cy="31883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810403-9809-D40E-B70D-0FDB39F5AE72}"/>
              </a:ext>
            </a:extLst>
          </p:cNvPr>
          <p:cNvCxnSpPr>
            <a:cxnSpLocks/>
            <a:stCxn id="36" idx="5"/>
            <a:endCxn id="35" idx="1"/>
          </p:cNvCxnSpPr>
          <p:nvPr/>
        </p:nvCxnSpPr>
        <p:spPr>
          <a:xfrm>
            <a:off x="8754557" y="5825362"/>
            <a:ext cx="726134" cy="46033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A8E195-17F0-4D35-6AF7-A2A82EDF7B8A}"/>
              </a:ext>
            </a:extLst>
          </p:cNvPr>
          <p:cNvCxnSpPr>
            <a:cxnSpLocks/>
            <a:stCxn id="35" idx="3"/>
            <a:endCxn id="37" idx="3"/>
          </p:cNvCxnSpPr>
          <p:nvPr/>
        </p:nvCxnSpPr>
        <p:spPr>
          <a:xfrm flipV="1">
            <a:off x="10422252" y="5825361"/>
            <a:ext cx="715574" cy="460334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5C09C68-8C7C-0B53-2954-7E3D21B635FD}"/>
              </a:ext>
            </a:extLst>
          </p:cNvPr>
          <p:cNvSpPr txBox="1"/>
          <p:nvPr/>
        </p:nvSpPr>
        <p:spPr>
          <a:xfrm>
            <a:off x="9216928" y="5314267"/>
            <a:ext cx="1498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Exemplu</a:t>
            </a:r>
            <a:r>
              <a:rPr lang="en-US" dirty="0"/>
              <a:t> de</a:t>
            </a:r>
          </a:p>
          <a:p>
            <a:pPr algn="ctr"/>
            <a:r>
              <a:rPr lang="en-US" dirty="0"/>
              <a:t>stare </a:t>
            </a:r>
            <a:r>
              <a:rPr lang="en-US" dirty="0" err="1"/>
              <a:t>nesigură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4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34" grpId="0" animBg="1"/>
      <p:bldP spid="35" grpId="0" animBg="1"/>
      <p:bldP spid="36" grpId="0" animBg="1"/>
      <p:bldP spid="37" grpId="0" animBg="1"/>
      <p:bldP spid="4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bancherului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17040"/>
            <a:ext cx="12192000" cy="503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it-IT" altLang="ro-RO" sz="2400" dirty="0"/>
              <a:t>Algoritmul bancherului pentru o singură resursă: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Un algoritm de planificare care poate evita blocajele este o extensie</a:t>
            </a:r>
            <a:r>
              <a:rPr lang="en-US" altLang="ro-RO" sz="2200" dirty="0"/>
              <a:t> a</a:t>
            </a:r>
            <a:r>
              <a:rPr lang="ro-RO" altLang="ro-RO" sz="2200" dirty="0"/>
              <a:t> algoritmului de detectare a blocajelor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Algoritmul este modelat dup</a:t>
            </a:r>
            <a:r>
              <a:rPr lang="en-US" altLang="ro-RO" sz="2200" dirty="0"/>
              <a:t>ă</a:t>
            </a:r>
            <a:r>
              <a:rPr lang="ro-RO" altLang="ro-RO" sz="2200" dirty="0"/>
              <a:t> felul </a:t>
            </a:r>
            <a:r>
              <a:rPr lang="en-US" altLang="ro-RO" sz="2200" dirty="0"/>
              <a:t>î</a:t>
            </a:r>
            <a:r>
              <a:rPr lang="ro-RO" altLang="ro-RO" sz="2200" dirty="0"/>
              <a:t>n care un bancher dintr-un ora</a:t>
            </a:r>
            <a:r>
              <a:rPr lang="en-US" altLang="ro-RO" sz="2200" dirty="0"/>
              <a:t>ș</a:t>
            </a:r>
            <a:r>
              <a:rPr lang="ro-RO" altLang="ro-RO" sz="2200" dirty="0"/>
              <a:t> mic</a:t>
            </a:r>
            <a:r>
              <a:rPr lang="en-US" altLang="ro-RO" sz="2200" dirty="0"/>
              <a:t> </a:t>
            </a:r>
            <a:r>
              <a:rPr lang="ro-RO" altLang="ro-RO" sz="2200" dirty="0"/>
              <a:t>gestioneaz</a:t>
            </a:r>
            <a:r>
              <a:rPr lang="en-US" altLang="ro-RO" sz="2200" dirty="0"/>
              <a:t>ă</a:t>
            </a:r>
            <a:r>
              <a:rPr lang="ro-RO" altLang="ro-RO" sz="2200" dirty="0"/>
              <a:t> un grup de clien</a:t>
            </a:r>
            <a:r>
              <a:rPr lang="en-US" altLang="ro-RO" sz="2200" dirty="0" err="1"/>
              <a:t>ți</a:t>
            </a:r>
            <a:r>
              <a:rPr lang="ro-RO" altLang="ro-RO" sz="2200" dirty="0"/>
              <a:t> c</a:t>
            </a:r>
            <a:r>
              <a:rPr lang="en-US" altLang="ro-RO" sz="2200" dirty="0"/>
              <a:t>ă</a:t>
            </a:r>
            <a:r>
              <a:rPr lang="ro-RO" altLang="ro-RO" sz="2200" dirty="0"/>
              <a:t>rora le-a deschis linii de credit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Acesta verific</a:t>
            </a:r>
            <a:r>
              <a:rPr lang="en-US" altLang="ro-RO" sz="2200" dirty="0"/>
              <a:t>ă</a:t>
            </a:r>
            <a:r>
              <a:rPr lang="ro-RO" altLang="ro-RO" sz="2200" dirty="0"/>
              <a:t> dac</a:t>
            </a:r>
            <a:r>
              <a:rPr lang="en-US" altLang="ro-RO" sz="2200" dirty="0"/>
              <a:t>ă</a:t>
            </a:r>
            <a:r>
              <a:rPr lang="ro-RO" altLang="ro-RO" sz="2200" dirty="0"/>
              <a:t> accept</a:t>
            </a:r>
            <a:r>
              <a:rPr lang="en-US" altLang="ro-RO" sz="2200" dirty="0"/>
              <a:t>a</a:t>
            </a:r>
            <a:r>
              <a:rPr lang="ro-RO" altLang="ro-RO" sz="2200" dirty="0"/>
              <a:t>rea unei cereri va duce la o stare nesigur</a:t>
            </a:r>
            <a:r>
              <a:rPr lang="en-US" altLang="ro-RO" sz="2200" dirty="0"/>
              <a:t>ă;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da, cererea este respins</a:t>
            </a:r>
            <a:r>
              <a:rPr lang="en-US" altLang="ro-RO" sz="2200" dirty="0"/>
              <a:t>ă;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cererea duce la o stare sigur</a:t>
            </a:r>
            <a:r>
              <a:rPr lang="en-US" altLang="ro-RO" sz="2200" dirty="0"/>
              <a:t>ă</a:t>
            </a:r>
            <a:r>
              <a:rPr lang="ro-RO" altLang="ro-RO" sz="2200" dirty="0"/>
              <a:t>, ea este </a:t>
            </a:r>
            <a:r>
              <a:rPr lang="en-US" altLang="ro-RO" sz="2200" dirty="0"/>
              <a:t>î</a:t>
            </a:r>
            <a:r>
              <a:rPr lang="ro-RO" altLang="ro-RO" sz="2200" dirty="0"/>
              <a:t>ndeplinit</a:t>
            </a:r>
            <a:r>
              <a:rPr lang="en-US" altLang="ro-RO" sz="2200" dirty="0"/>
              <a:t>ă;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Algoritmul ia </a:t>
            </a:r>
            <a:r>
              <a:rPr lang="en-US" altLang="ro-RO" sz="2200" dirty="0"/>
              <a:t>î</a:t>
            </a:r>
            <a:r>
              <a:rPr lang="ro-RO" altLang="ro-RO" sz="2200" dirty="0"/>
              <a:t>n considereare fiecare cerere pe m</a:t>
            </a:r>
            <a:r>
              <a:rPr lang="en-US" altLang="ro-RO" sz="2200" dirty="0"/>
              <a:t>ă</a:t>
            </a:r>
            <a:r>
              <a:rPr lang="ro-RO" altLang="ro-RO" sz="2200" dirty="0"/>
              <a:t>sura apari</a:t>
            </a:r>
            <a:r>
              <a:rPr lang="en-US" altLang="ro-RO" sz="2200" dirty="0"/>
              <a:t>ț</a:t>
            </a:r>
            <a:r>
              <a:rPr lang="ro-RO" altLang="ro-RO" sz="2200" dirty="0"/>
              <a:t>iei ei </a:t>
            </a:r>
            <a:r>
              <a:rPr lang="en-US" altLang="ro-RO" sz="2200" dirty="0"/>
              <a:t>ș</a:t>
            </a:r>
            <a:r>
              <a:rPr lang="ro-RO" altLang="ro-RO" sz="2200" dirty="0"/>
              <a:t>i se uit</a:t>
            </a:r>
            <a:r>
              <a:rPr lang="en-US" altLang="ro-RO" sz="2200" dirty="0"/>
              <a:t>ă</a:t>
            </a:r>
            <a:r>
              <a:rPr lang="ro-RO" altLang="ro-RO" sz="2200" dirty="0"/>
              <a:t> dac</a:t>
            </a:r>
            <a:r>
              <a:rPr lang="en-US" altLang="ro-RO" sz="2200" dirty="0"/>
              <a:t>ă</a:t>
            </a:r>
            <a:r>
              <a:rPr lang="ro-RO" altLang="ro-RO" sz="2200" dirty="0"/>
              <a:t> acceptarea va duce la o stare sigur</a:t>
            </a:r>
            <a:r>
              <a:rPr lang="en-US" altLang="ro-RO" sz="2200" dirty="0"/>
              <a:t>ă</a:t>
            </a:r>
            <a:r>
              <a:rPr lang="ro-RO" altLang="ro-RO" sz="2200" dirty="0"/>
              <a:t>. Pentru a verifica asta, verific</a:t>
            </a:r>
            <a:r>
              <a:rPr lang="en-US" altLang="ro-RO" sz="2200" dirty="0"/>
              <a:t>ă</a:t>
            </a:r>
            <a:r>
              <a:rPr lang="ro-RO" altLang="ro-RO" sz="2200" dirty="0"/>
              <a:t> dac</a:t>
            </a:r>
            <a:r>
              <a:rPr lang="en-US" altLang="ro-RO" sz="2200" dirty="0"/>
              <a:t>ă </a:t>
            </a:r>
            <a:r>
              <a:rPr lang="ro-RO" altLang="ro-RO" sz="2200" dirty="0"/>
              <a:t>are suficiente resurse pentru a satisface c</a:t>
            </a:r>
            <a:r>
              <a:rPr lang="en-US" altLang="ro-RO" sz="2200" dirty="0" err="1"/>
              <a:t>âțiva</a:t>
            </a:r>
            <a:r>
              <a:rPr lang="ro-RO" altLang="ro-RO" sz="2200" dirty="0"/>
              <a:t> clien</a:t>
            </a:r>
            <a:r>
              <a:rPr lang="en-US" altLang="ro-RO" sz="2200" dirty="0" err="1"/>
              <a:t>ți</a:t>
            </a:r>
            <a:r>
              <a:rPr lang="ro-RO" altLang="ro-RO" sz="2200" dirty="0"/>
              <a:t>. </a:t>
            </a:r>
            <a:r>
              <a:rPr lang="en-US" altLang="ro-RO" sz="2200" dirty="0" err="1"/>
              <a:t>În</a:t>
            </a:r>
            <a:r>
              <a:rPr lang="ro-RO" altLang="ro-RO" sz="2200" dirty="0"/>
              <a:t> caz c</a:t>
            </a:r>
            <a:r>
              <a:rPr lang="en-US" altLang="ro-RO" sz="2200" dirty="0"/>
              <a:t>ă </a:t>
            </a:r>
            <a:r>
              <a:rPr lang="ro-RO" altLang="ro-RO" sz="2200" dirty="0"/>
              <a:t>are, se presupune c</a:t>
            </a:r>
            <a:r>
              <a:rPr lang="en-US" altLang="ro-RO" sz="2200" dirty="0"/>
              <a:t>ă</a:t>
            </a:r>
            <a:r>
              <a:rPr lang="ro-RO" altLang="ro-RO" sz="2200" dirty="0"/>
              <a:t> aceste </a:t>
            </a:r>
            <a:r>
              <a:rPr lang="en-US" altLang="ro-RO" sz="2200" dirty="0"/>
              <a:t>î</a:t>
            </a:r>
            <a:r>
              <a:rPr lang="ro-RO" altLang="ro-RO" sz="2200" dirty="0"/>
              <a:t>mprumuturi vor fi returnate </a:t>
            </a:r>
            <a:r>
              <a:rPr lang="en-US" altLang="ro-RO" sz="2200" dirty="0"/>
              <a:t>ș</a:t>
            </a:r>
            <a:r>
              <a:rPr lang="ro-RO" altLang="ro-RO" sz="2200" dirty="0"/>
              <a:t>i </a:t>
            </a:r>
            <a:r>
              <a:rPr lang="en-US" altLang="ro-RO" sz="2200" dirty="0"/>
              <a:t>î</a:t>
            </a:r>
            <a:r>
              <a:rPr lang="ro-RO" altLang="ro-RO" sz="2200" dirty="0"/>
              <a:t>n continuare va fi verificat clientul cel mai apropiat de limit</a:t>
            </a:r>
            <a:r>
              <a:rPr lang="en-US" altLang="ro-RO" sz="2200" dirty="0"/>
              <a:t>ă</a:t>
            </a:r>
            <a:r>
              <a:rPr lang="ro-RO" altLang="ro-RO" sz="2200" dirty="0"/>
              <a:t> </a:t>
            </a:r>
            <a:r>
              <a:rPr lang="en-US" altLang="ro-RO" sz="2200" dirty="0"/>
              <a:t>ș</a:t>
            </a:r>
            <a:r>
              <a:rPr lang="ro-RO" altLang="ro-RO" sz="2200" dirty="0"/>
              <a:t>i</a:t>
            </a:r>
            <a:r>
              <a:rPr lang="en-US" altLang="ro-RO" sz="2200" dirty="0"/>
              <a:t> </a:t>
            </a:r>
            <a:r>
              <a:rPr lang="ro-RO" altLang="ro-RO" sz="2200" dirty="0"/>
              <a:t>a</a:t>
            </a:r>
            <a:r>
              <a:rPr lang="en-US" altLang="ro-RO" sz="2200" dirty="0"/>
              <a:t>ș</a:t>
            </a:r>
            <a:r>
              <a:rPr lang="ro-RO" altLang="ro-RO" sz="2200" dirty="0"/>
              <a:t>a mai departe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toate </a:t>
            </a:r>
            <a:r>
              <a:rPr lang="en-US" altLang="ro-RO" sz="2200" dirty="0"/>
              <a:t>î</a:t>
            </a:r>
            <a:r>
              <a:rPr lang="ro-RO" altLang="ro-RO" sz="2200" dirty="0"/>
              <a:t>mprumuturile pot fi retunate, starea</a:t>
            </a:r>
            <a:r>
              <a:rPr lang="en-US" altLang="ro-RO" sz="2200" dirty="0"/>
              <a:t> </a:t>
            </a:r>
            <a:r>
              <a:rPr lang="ro-RO" altLang="ro-RO" sz="2200" dirty="0"/>
              <a:t>este sigur</a:t>
            </a:r>
            <a:r>
              <a:rPr lang="en-US" altLang="ro-RO" sz="2200" dirty="0"/>
              <a:t>ă</a:t>
            </a:r>
            <a:r>
              <a:rPr lang="ro-RO" altLang="ro-RO" sz="2200" dirty="0"/>
              <a:t> </a:t>
            </a:r>
            <a:r>
              <a:rPr lang="en-US" altLang="ro-RO" sz="2200" dirty="0"/>
              <a:t>ș</a:t>
            </a:r>
            <a:r>
              <a:rPr lang="ro-RO" altLang="ro-RO" sz="2200" dirty="0"/>
              <a:t>i cererea ini</a:t>
            </a:r>
            <a:r>
              <a:rPr lang="en-US" altLang="ro-RO" sz="2200" dirty="0"/>
              <a:t>ț</a:t>
            </a:r>
            <a:r>
              <a:rPr lang="ro-RO" altLang="ro-RO" sz="2200" dirty="0"/>
              <a:t>iat</a:t>
            </a:r>
            <a:r>
              <a:rPr lang="en-US" altLang="ro-RO" sz="2200" dirty="0"/>
              <a:t>ă</a:t>
            </a:r>
            <a:r>
              <a:rPr lang="ro-RO" altLang="ro-RO" sz="2200" dirty="0"/>
              <a:t> va fi acceptat</a:t>
            </a:r>
            <a:r>
              <a:rPr lang="en-US" altLang="ro-RO" sz="2200" dirty="0"/>
              <a:t>ă</a:t>
            </a:r>
            <a:r>
              <a:rPr lang="ro-RO" altLang="ro-RO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17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bancherului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17040"/>
            <a:ext cx="12192000" cy="5038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it-IT" altLang="ro-RO" sz="2400" dirty="0"/>
              <a:t>Algoritmul bancherului pentru resurse multiple: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ro-RO" sz="2200" dirty="0"/>
              <a:t>Se c</a:t>
            </a:r>
            <a:r>
              <a:rPr lang="ro-RO" altLang="ro-RO" sz="2200" dirty="0"/>
              <a:t>aut</a:t>
            </a:r>
            <a:r>
              <a:rPr lang="en-US" altLang="ro-RO" sz="2200" dirty="0"/>
              <a:t>ă</a:t>
            </a:r>
            <a:r>
              <a:rPr lang="ro-RO" altLang="ro-RO" sz="2200" dirty="0"/>
              <a:t> pe r</a:t>
            </a:r>
            <a:r>
              <a:rPr lang="en-US" altLang="ro-RO" sz="2200" dirty="0"/>
              <a:t>â</a:t>
            </a:r>
            <a:r>
              <a:rPr lang="ro-RO" altLang="ro-RO" sz="2200" dirty="0"/>
              <a:t>nd, un </a:t>
            </a:r>
            <a:r>
              <a:rPr lang="en-US" altLang="ro-RO" sz="2200" dirty="0" err="1"/>
              <a:t>proces</a:t>
            </a:r>
            <a:r>
              <a:rPr lang="en-US" altLang="ro-RO" sz="2200" dirty="0"/>
              <a:t> P </a:t>
            </a:r>
            <a:r>
              <a:rPr lang="ro-RO" altLang="ro-RO" sz="2200" dirty="0"/>
              <a:t>ale c</a:t>
            </a:r>
            <a:r>
              <a:rPr lang="en-US" altLang="ro-RO" sz="2200" dirty="0"/>
              <a:t>ă</a:t>
            </a:r>
            <a:r>
              <a:rPr lang="ro-RO" altLang="ro-RO" sz="2200" dirty="0"/>
              <a:t>rui nevoi de resurse sunt mai mici sau</a:t>
            </a:r>
            <a:r>
              <a:rPr lang="en-US" altLang="ro-RO" sz="2200" dirty="0"/>
              <a:t> </a:t>
            </a:r>
            <a:r>
              <a:rPr lang="ro-RO" altLang="ro-RO" sz="2200" dirty="0"/>
              <a:t>egale cu </a:t>
            </a:r>
            <a:r>
              <a:rPr lang="en-US" altLang="ro-RO" sz="2200" dirty="0" err="1"/>
              <a:t>disponibilul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nu exist</a:t>
            </a:r>
            <a:r>
              <a:rPr lang="en-US" altLang="ro-RO" sz="2200" dirty="0"/>
              <a:t>ă</a:t>
            </a:r>
            <a:r>
              <a:rPr lang="ro-RO" altLang="ro-RO" sz="2200" dirty="0"/>
              <a:t> niciun astfel de </a:t>
            </a:r>
            <a:r>
              <a:rPr lang="en-US" altLang="ro-RO" sz="2200" dirty="0" err="1"/>
              <a:t>proces</a:t>
            </a:r>
            <a:r>
              <a:rPr lang="ro-RO" altLang="ro-RO" sz="2200" dirty="0"/>
              <a:t>, sistemul se va</a:t>
            </a:r>
            <a:r>
              <a:rPr lang="en-US" altLang="ro-RO" sz="2200" dirty="0"/>
              <a:t> </a:t>
            </a:r>
            <a:r>
              <a:rPr lang="ro-RO" altLang="ro-RO" sz="2200" dirty="0"/>
              <a:t>bloca </a:t>
            </a:r>
            <a:r>
              <a:rPr lang="en-US" altLang="ro-RO" sz="2200" dirty="0"/>
              <a:t>î</a:t>
            </a:r>
            <a:r>
              <a:rPr lang="ro-RO" altLang="ro-RO" sz="2200" dirty="0"/>
              <a:t>n cele din urm</a:t>
            </a:r>
            <a:r>
              <a:rPr lang="en-US" altLang="ro-RO" sz="2200" dirty="0"/>
              <a:t>ă</a:t>
            </a:r>
            <a:r>
              <a:rPr lang="ro-RO" altLang="ro-RO" sz="2200" dirty="0"/>
              <a:t> deoarece niciun proces nu va putea r</a:t>
            </a:r>
            <a:r>
              <a:rPr lang="en-US" altLang="ro-RO" sz="2200" dirty="0"/>
              <a:t>u</a:t>
            </a:r>
            <a:r>
              <a:rPr lang="ro-RO" altLang="ro-RO" sz="2200" dirty="0"/>
              <a:t>l</a:t>
            </a:r>
            <a:r>
              <a:rPr lang="en-US" altLang="ro-RO" sz="2200" dirty="0"/>
              <a:t>a </a:t>
            </a:r>
            <a:r>
              <a:rPr lang="ro-RO" altLang="ro-RO" sz="2200" dirty="0"/>
              <a:t>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</a:t>
            </a:r>
            <a:r>
              <a:rPr lang="ro-RO" altLang="ro-RO" sz="2200" dirty="0"/>
              <a:t> la terminare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Presupunem c</a:t>
            </a:r>
            <a:r>
              <a:rPr lang="en-US" altLang="ro-RO" sz="2200" dirty="0"/>
              <a:t>ă</a:t>
            </a:r>
            <a:r>
              <a:rPr lang="ro-RO" altLang="ro-RO" sz="2200" dirty="0"/>
              <a:t> procesul ales cere toate resursele</a:t>
            </a:r>
            <a:r>
              <a:rPr lang="en-US" altLang="ro-RO" sz="2200" dirty="0"/>
              <a:t> </a:t>
            </a:r>
            <a:r>
              <a:rPr lang="ro-RO" altLang="ro-RO" sz="2200" dirty="0"/>
              <a:t>de care are nevoie </a:t>
            </a:r>
            <a:r>
              <a:rPr lang="en-US" altLang="ro-RO" sz="2200" dirty="0"/>
              <a:t>ș</a:t>
            </a:r>
            <a:r>
              <a:rPr lang="ro-RO" altLang="ro-RO" sz="2200" dirty="0"/>
              <a:t>i se termin</a:t>
            </a:r>
            <a:r>
              <a:rPr lang="en-US" altLang="ro-RO" sz="2200" dirty="0"/>
              <a:t>ă</a:t>
            </a:r>
            <a:r>
              <a:rPr lang="ro-RO" altLang="ro-RO" sz="2200" dirty="0"/>
              <a:t>. Marc</a:t>
            </a:r>
            <a:r>
              <a:rPr lang="en-US" altLang="ro-RO" sz="2200" dirty="0" err="1"/>
              <a:t>ăm</a:t>
            </a:r>
            <a:r>
              <a:rPr lang="ro-RO" altLang="ro-RO" sz="2200" dirty="0"/>
              <a:t> acest proces ca fiind</a:t>
            </a:r>
            <a:r>
              <a:rPr lang="en-US" altLang="ro-RO" sz="2200" dirty="0"/>
              <a:t> </a:t>
            </a:r>
            <a:r>
              <a:rPr lang="ro-RO" altLang="ro-RO" sz="2200" dirty="0"/>
              <a:t>terminat </a:t>
            </a:r>
            <a:r>
              <a:rPr lang="en-US" altLang="ro-RO" sz="2200" dirty="0"/>
              <a:t>ș</a:t>
            </a:r>
            <a:r>
              <a:rPr lang="ro-RO" altLang="ro-RO" sz="2200" dirty="0"/>
              <a:t>i ad</a:t>
            </a:r>
            <a:r>
              <a:rPr lang="en-US" altLang="ro-RO" sz="2200" dirty="0"/>
              <a:t>ă</a:t>
            </a:r>
            <a:r>
              <a:rPr lang="ro-RO" altLang="ro-RO" sz="2200" dirty="0"/>
              <a:t>ug</a:t>
            </a:r>
            <a:r>
              <a:rPr lang="en-US" altLang="ro-RO" sz="2200" dirty="0" err="1"/>
              <a:t>ăm</a:t>
            </a:r>
            <a:r>
              <a:rPr lang="ro-RO" altLang="ro-RO" sz="2200" dirty="0"/>
              <a:t> toate resursele </a:t>
            </a:r>
            <a:r>
              <a:rPr lang="en-US" altLang="ro-RO" sz="2200" dirty="0"/>
              <a:t>î</a:t>
            </a:r>
            <a:r>
              <a:rPr lang="ro-RO" altLang="ro-RO" sz="2200" dirty="0"/>
              <a:t>n vectorul </a:t>
            </a:r>
            <a:r>
              <a:rPr lang="en-US" altLang="ro-RO" sz="2200" dirty="0"/>
              <a:t>de </a:t>
            </a:r>
            <a:r>
              <a:rPr lang="en-US" altLang="ro-RO" sz="2200" dirty="0" err="1"/>
              <a:t>disponibil</a:t>
            </a:r>
            <a:r>
              <a:rPr lang="en-US" altLang="ro-RO" sz="2200" dirty="0"/>
              <a:t>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Repet</a:t>
            </a:r>
            <a:r>
              <a:rPr lang="en-US" altLang="ro-RO" sz="2200" dirty="0" err="1"/>
              <a:t>ăm</a:t>
            </a:r>
            <a:r>
              <a:rPr lang="ro-RO" altLang="ro-RO" sz="2200" dirty="0"/>
              <a:t> ace</a:t>
            </a:r>
            <a:r>
              <a:rPr lang="en-US" altLang="ro-RO" sz="2200" dirty="0"/>
              <a:t>ș</a:t>
            </a:r>
            <a:r>
              <a:rPr lang="ro-RO" altLang="ro-RO" sz="2200" dirty="0"/>
              <a:t>ti pa</a:t>
            </a:r>
            <a:r>
              <a:rPr lang="en-US" altLang="ro-RO" sz="2200" dirty="0"/>
              <a:t>ș</a:t>
            </a:r>
            <a:r>
              <a:rPr lang="ro-RO" altLang="ro-RO" sz="2200" dirty="0"/>
              <a:t>i</a:t>
            </a:r>
            <a:r>
              <a:rPr lang="en-US" altLang="ro-RO" sz="2200" dirty="0"/>
              <a:t> </a:t>
            </a:r>
            <a:r>
              <a:rPr lang="ro-RO" altLang="ro-RO" sz="2200" dirty="0"/>
              <a:t>fie 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</a:t>
            </a:r>
            <a:r>
              <a:rPr lang="ro-RO" altLang="ro-RO" sz="2200" dirty="0"/>
              <a:t> c</a:t>
            </a:r>
            <a:r>
              <a:rPr lang="en-US" altLang="ro-RO" sz="2200" dirty="0"/>
              <a:t>â</a:t>
            </a:r>
            <a:r>
              <a:rPr lang="ro-RO" altLang="ro-RO" sz="2200" dirty="0"/>
              <a:t>nd toate procesele sunt marcate ca fiind terminate, </a:t>
            </a:r>
            <a:r>
              <a:rPr lang="en-US" altLang="ro-RO" sz="2200" dirty="0"/>
              <a:t>î</a:t>
            </a:r>
            <a:r>
              <a:rPr lang="ro-RO" altLang="ro-RO" sz="2200" dirty="0"/>
              <a:t>n</a:t>
            </a:r>
            <a:r>
              <a:rPr lang="en-US" altLang="ro-RO" sz="2200" dirty="0"/>
              <a:t> </a:t>
            </a:r>
            <a:r>
              <a:rPr lang="ro-RO" altLang="ro-RO" sz="2200" dirty="0"/>
              <a:t>acest caz starea ini</a:t>
            </a:r>
            <a:r>
              <a:rPr lang="en-US" altLang="ro-RO" sz="2200" dirty="0"/>
              <a:t>ț</a:t>
            </a:r>
            <a:r>
              <a:rPr lang="ro-RO" altLang="ro-RO" sz="2200" dirty="0"/>
              <a:t>ial</a:t>
            </a:r>
            <a:r>
              <a:rPr lang="en-US" altLang="ro-RO" sz="2200" dirty="0"/>
              <a:t>ă</a:t>
            </a:r>
            <a:r>
              <a:rPr lang="ro-RO" altLang="ro-RO" sz="2200" dirty="0"/>
              <a:t> este sigur</a:t>
            </a:r>
            <a:r>
              <a:rPr lang="en-US" altLang="ro-RO" sz="2200" dirty="0"/>
              <a:t>ă</a:t>
            </a:r>
            <a:r>
              <a:rPr lang="ro-RO" altLang="ro-RO" sz="2200" dirty="0"/>
              <a:t>, fie 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</a:t>
            </a:r>
            <a:r>
              <a:rPr lang="ro-RO" altLang="ro-RO" sz="2200" dirty="0"/>
              <a:t> c</a:t>
            </a:r>
            <a:r>
              <a:rPr lang="en-US" altLang="ro-RO" sz="2200" dirty="0"/>
              <a:t>â</a:t>
            </a:r>
            <a:r>
              <a:rPr lang="ro-RO" altLang="ro-RO" sz="2200" dirty="0"/>
              <a:t>nd apare un blocaj, caz </a:t>
            </a:r>
            <a:r>
              <a:rPr lang="en-US" altLang="ro-RO" sz="2200" dirty="0"/>
              <a:t>î</a:t>
            </a:r>
            <a:r>
              <a:rPr lang="ro-RO" altLang="ro-RO" sz="2200" dirty="0"/>
              <a:t>n care starea ini</a:t>
            </a:r>
            <a:r>
              <a:rPr lang="en-US" altLang="ro-RO" sz="2200" dirty="0"/>
              <a:t>ț</a:t>
            </a:r>
            <a:r>
              <a:rPr lang="ro-RO" altLang="ro-RO" sz="2200" dirty="0"/>
              <a:t>ial</a:t>
            </a:r>
            <a:r>
              <a:rPr lang="en-US" altLang="ro-RO" sz="2200" dirty="0"/>
              <a:t>ă</a:t>
            </a:r>
            <a:r>
              <a:rPr lang="ro-RO" altLang="ro-RO" sz="2200" dirty="0"/>
              <a:t> este nesigur</a:t>
            </a:r>
            <a:r>
              <a:rPr lang="en-US" altLang="ro-RO" sz="2200" dirty="0"/>
              <a:t>ă;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sz="2200" dirty="0"/>
              <a:t>Acest algoritm</a:t>
            </a:r>
            <a:r>
              <a:rPr lang="en-US" altLang="ro-RO" sz="2200" dirty="0"/>
              <a:t> </a:t>
            </a:r>
            <a:r>
              <a:rPr lang="ro-RO" altLang="ro-RO" sz="2200" dirty="0"/>
              <a:t>este foarte bine reliefat </a:t>
            </a:r>
            <a:r>
              <a:rPr lang="en-US" altLang="ro-RO" sz="2200" dirty="0"/>
              <a:t>î</a:t>
            </a:r>
            <a:r>
              <a:rPr lang="ro-RO" altLang="ro-RO" sz="2200" dirty="0"/>
              <a:t>n teorie, dar practi</a:t>
            </a:r>
            <a:r>
              <a:rPr lang="en-US" altLang="ro-RO" sz="2200" dirty="0"/>
              <a:t>c</a:t>
            </a:r>
            <a:r>
              <a:rPr lang="ro-RO" altLang="ro-RO" sz="2200" dirty="0"/>
              <a:t> este nefolositor</a:t>
            </a:r>
            <a:r>
              <a:rPr lang="en-US" altLang="ro-RO" sz="2200" dirty="0"/>
              <a:t> </a:t>
            </a:r>
            <a:r>
              <a:rPr lang="ro-RO" altLang="ro-RO" sz="2200" dirty="0"/>
              <a:t>deoarece rareori proces</a:t>
            </a:r>
            <a:r>
              <a:rPr lang="en-US" altLang="ro-RO" sz="2200" dirty="0"/>
              <a:t>e</a:t>
            </a:r>
            <a:r>
              <a:rPr lang="ro-RO" altLang="ro-RO" sz="2200" dirty="0"/>
              <a:t>le </a:t>
            </a:r>
            <a:r>
              <a:rPr lang="en-US" altLang="ro-RO" sz="2200" dirty="0"/>
              <a:t>ș</a:t>
            </a:r>
            <a:r>
              <a:rPr lang="ro-RO" altLang="ro-RO" sz="2200" dirty="0"/>
              <a:t>tiu </a:t>
            </a:r>
            <a:r>
              <a:rPr lang="en-US" altLang="ro-RO" sz="2200" dirty="0"/>
              <a:t>î</a:t>
            </a:r>
            <a:r>
              <a:rPr lang="ro-RO" altLang="ro-RO" sz="2200" dirty="0"/>
              <a:t>n avans care vor fi nevoile lor</a:t>
            </a:r>
            <a:r>
              <a:rPr lang="en-US" altLang="ro-RO" sz="2200" dirty="0"/>
              <a:t> </a:t>
            </a:r>
            <a:r>
              <a:rPr lang="ro-RO" altLang="ro-RO" sz="2200" dirty="0"/>
              <a:t>maxime de resurse, iar num</a:t>
            </a:r>
            <a:r>
              <a:rPr lang="en-US" altLang="ro-RO" sz="2200" dirty="0"/>
              <a:t>ă</a:t>
            </a:r>
            <a:r>
              <a:rPr lang="ro-RO" altLang="ro-RO" sz="2200" dirty="0"/>
              <a:t>rul de procese variaz</a:t>
            </a:r>
            <a:r>
              <a:rPr lang="en-US" altLang="ro-RO" sz="2200" dirty="0"/>
              <a:t>ă</a:t>
            </a:r>
            <a:r>
              <a:rPr lang="ro-RO" altLang="ro-RO" sz="2200" dirty="0"/>
              <a:t> pe masur</a:t>
            </a:r>
            <a:r>
              <a:rPr lang="en-US" altLang="ro-RO" sz="2200" dirty="0"/>
              <a:t>ă</a:t>
            </a:r>
            <a:r>
              <a:rPr lang="ro-RO" altLang="ro-RO" sz="2200" dirty="0"/>
              <a:t> ce</a:t>
            </a:r>
            <a:r>
              <a:rPr lang="en-US" altLang="ro-RO" sz="2200" dirty="0"/>
              <a:t> sunt </a:t>
            </a:r>
            <a:r>
              <a:rPr lang="en-US" altLang="ro-RO" sz="2200" dirty="0" err="1"/>
              <a:t>lansate</a:t>
            </a:r>
            <a:r>
              <a:rPr lang="en-US" altLang="ro-RO" sz="2200" dirty="0"/>
              <a:t> de </a:t>
            </a:r>
            <a:r>
              <a:rPr lang="en-US" altLang="ro-RO" sz="2200" dirty="0" err="1"/>
              <a:t>execuție</a:t>
            </a:r>
            <a:r>
              <a:rPr lang="en-US" altLang="ro-RO" sz="2200" dirty="0"/>
              <a:t> de </a:t>
            </a:r>
            <a:r>
              <a:rPr lang="ro-RO" altLang="ro-RO" sz="2200" dirty="0"/>
              <a:t>utilizatori. </a:t>
            </a:r>
          </a:p>
        </p:txBody>
      </p:sp>
    </p:spTree>
    <p:extLst>
      <p:ext uri="{BB962C8B-B14F-4D97-AF65-F5344CB8AC3E}">
        <p14:creationId xmlns:p14="http://schemas.microsoft.com/office/powerpoint/2010/main" val="28569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bancherului</a:t>
            </a:r>
            <a:r>
              <a:rPr lang="en-US" altLang="ro-RO" sz="4800" dirty="0">
                <a:solidFill>
                  <a:schemeClr val="bg1"/>
                </a:solidFill>
              </a:rPr>
              <a:t> (III)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43789"/>
            <a:ext cx="12192000" cy="531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Context: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Există mai multe instanțe pentru resurse;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Fiecare proces trebuie să declare apriori utilizarea maximă;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Când un proces cere o resursă, este posibil să fie nevoit să aștepte;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Când un proces primește toate resursele dorite, trebuie să le returneze într-o perioadă finită de timp.</a:t>
            </a:r>
          </a:p>
          <a:p>
            <a:pPr>
              <a:lnSpc>
                <a:spcPct val="90000"/>
              </a:lnSpc>
            </a:pPr>
            <a:r>
              <a:rPr lang="ro-RO" altLang="ro-RO" sz="2400" dirty="0"/>
              <a:t>Structuri de date </a:t>
            </a:r>
            <a:r>
              <a:rPr lang="en-US" altLang="ro-RO" sz="2400" dirty="0"/>
              <a:t>î</a:t>
            </a:r>
            <a:r>
              <a:rPr lang="ro-RO" altLang="ro-RO" sz="2400" dirty="0"/>
              <a:t>n algoritmul</a:t>
            </a:r>
            <a:r>
              <a:rPr lang="en-US" altLang="ro-RO" sz="2400" dirty="0"/>
              <a:t> </a:t>
            </a:r>
            <a:r>
              <a:rPr lang="ro-RO" altLang="ro-RO" sz="2400" dirty="0"/>
              <a:t>bancherului</a:t>
            </a:r>
            <a:r>
              <a:rPr lang="en-US" altLang="ro-RO" sz="2400" dirty="0"/>
              <a:t>:</a:t>
            </a:r>
          </a:p>
          <a:p>
            <a:pPr lvl="1">
              <a:lnSpc>
                <a:spcPct val="90000"/>
              </a:lnSpc>
            </a:pPr>
            <a:r>
              <a:rPr lang="pt-BR" altLang="ro-RO" sz="2000" dirty="0"/>
              <a:t>Fie n = numărul de procese, și m = numarul de tipuri de resurse;</a:t>
            </a:r>
          </a:p>
          <a:p>
            <a:pPr lvl="1">
              <a:lnSpc>
                <a:spcPct val="90000"/>
              </a:lnSpc>
            </a:pPr>
            <a:r>
              <a:rPr lang="en-US" altLang="ro-RO" sz="2000" b="1" dirty="0" err="1"/>
              <a:t>Disponibil</a:t>
            </a:r>
            <a:r>
              <a:rPr lang="en-US" altLang="ro-RO" sz="2000" dirty="0"/>
              <a:t>: vector de </a:t>
            </a:r>
            <a:r>
              <a:rPr lang="en-US" altLang="ro-RO" sz="2000" dirty="0" err="1"/>
              <a:t>lungimea</a:t>
            </a:r>
            <a:r>
              <a:rPr lang="en-US" altLang="ro-RO" sz="2000" dirty="0"/>
              <a:t> m; </a:t>
            </a:r>
            <a:r>
              <a:rPr lang="en-US" altLang="ro-RO" sz="2000" dirty="0" err="1"/>
              <a:t>dacă</a:t>
            </a:r>
            <a:r>
              <a:rPr lang="en-US" altLang="ro-RO" sz="2000" dirty="0"/>
              <a:t> available[j] = k, </a:t>
            </a:r>
            <a:r>
              <a:rPr lang="en-US" altLang="ro-RO" sz="2000" dirty="0" err="1"/>
              <a:t>există</a:t>
            </a:r>
            <a:r>
              <a:rPr lang="en-US" altLang="ro-RO" sz="2000" dirty="0"/>
              <a:t> k </a:t>
            </a:r>
            <a:r>
              <a:rPr lang="en-US" altLang="ro-RO" sz="2000" dirty="0" err="1"/>
              <a:t>instanțe</a:t>
            </a:r>
            <a:r>
              <a:rPr lang="en-US" altLang="ro-RO" sz="2000" dirty="0"/>
              <a:t> ale </a:t>
            </a:r>
            <a:r>
              <a:rPr lang="en-US" altLang="ro-RO" sz="2000" dirty="0" err="1"/>
              <a:t>resursei</a:t>
            </a:r>
            <a:r>
              <a:rPr lang="en-US" altLang="ro-RO" sz="2000" dirty="0"/>
              <a:t> de </a:t>
            </a:r>
            <a:r>
              <a:rPr lang="en-US" altLang="ro-RO" sz="2000" dirty="0" err="1"/>
              <a:t>tipul</a:t>
            </a:r>
            <a:r>
              <a:rPr lang="en-US" altLang="ro-RO" sz="2000" dirty="0"/>
              <a:t> </a:t>
            </a:r>
            <a:r>
              <a:rPr lang="en-US" altLang="ro-RO" sz="2000" dirty="0" err="1"/>
              <a:t>Rj</a:t>
            </a:r>
            <a:r>
              <a:rPr lang="en-US" altLang="ro-RO" sz="2000" dirty="0"/>
              <a:t> </a:t>
            </a:r>
            <a:r>
              <a:rPr lang="en-US" altLang="ro-RO" sz="2000" dirty="0" err="1"/>
              <a:t>disponibile</a:t>
            </a:r>
            <a:r>
              <a:rPr lang="en-US" altLang="ro-RO" sz="2000" dirty="0"/>
              <a:t>;</a:t>
            </a:r>
          </a:p>
          <a:p>
            <a:pPr lvl="1">
              <a:lnSpc>
                <a:spcPct val="90000"/>
              </a:lnSpc>
            </a:pPr>
            <a:r>
              <a:rPr lang="ro-RO" altLang="ro-RO" sz="2000" b="1" dirty="0"/>
              <a:t>Max</a:t>
            </a:r>
            <a:r>
              <a:rPr lang="en-US" altLang="ro-RO" sz="2000" b="1" dirty="0" err="1"/>
              <a:t>im</a:t>
            </a:r>
            <a:r>
              <a:rPr lang="ro-RO" altLang="ro-RO" sz="2000" dirty="0"/>
              <a:t>: matrice n x m</a:t>
            </a:r>
            <a:r>
              <a:rPr lang="en-US" altLang="ro-RO" sz="2000" dirty="0"/>
              <a:t>;</a:t>
            </a:r>
            <a:r>
              <a:rPr lang="ro-RO" altLang="ro-RO" sz="2000" dirty="0"/>
              <a:t> </a:t>
            </a:r>
            <a:r>
              <a:rPr lang="en-US" altLang="ro-RO" sz="2000" dirty="0"/>
              <a:t>d</a:t>
            </a:r>
            <a:r>
              <a:rPr lang="ro-RO" altLang="ro-RO" sz="2000" dirty="0"/>
              <a:t>ac</a:t>
            </a:r>
            <a:r>
              <a:rPr lang="en-US" altLang="ro-RO" sz="2000" dirty="0"/>
              <a:t>ă</a:t>
            </a:r>
            <a:r>
              <a:rPr lang="ro-RO" altLang="ro-RO" sz="2000" dirty="0"/>
              <a:t> </a:t>
            </a:r>
            <a:r>
              <a:rPr lang="en-US" altLang="ro-RO" sz="2000" dirty="0"/>
              <a:t>m</a:t>
            </a:r>
            <a:r>
              <a:rPr lang="ro-RO" altLang="ro-RO" sz="2000" dirty="0"/>
              <a:t>ax[i,j] = k, atunci procesul</a:t>
            </a:r>
            <a:r>
              <a:rPr lang="en-US" altLang="ro-RO" sz="2000" dirty="0"/>
              <a:t> </a:t>
            </a:r>
            <a:r>
              <a:rPr lang="ro-RO" altLang="ro-RO" sz="2000" dirty="0"/>
              <a:t>Pi poate cere cel mult k instan</a:t>
            </a:r>
            <a:r>
              <a:rPr lang="en-US" altLang="ro-RO" sz="2000" dirty="0"/>
              <a:t>ț</a:t>
            </a:r>
            <a:r>
              <a:rPr lang="ro-RO" altLang="ro-RO" sz="2000" dirty="0"/>
              <a:t>e ale resursei de tipul Rj</a:t>
            </a:r>
            <a:r>
              <a:rPr lang="en-US" altLang="ro-RO" sz="20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ro-RO" sz="2000" b="1" dirty="0" err="1"/>
              <a:t>Alocare</a:t>
            </a:r>
            <a:r>
              <a:rPr lang="en-US" altLang="ro-RO" sz="2000" dirty="0"/>
              <a:t>: </a:t>
            </a:r>
            <a:r>
              <a:rPr lang="en-US" altLang="ro-RO" sz="2000" dirty="0" err="1"/>
              <a:t>matrice</a:t>
            </a:r>
            <a:r>
              <a:rPr lang="en-US" altLang="ro-RO" sz="2000" dirty="0"/>
              <a:t> n x m; </a:t>
            </a:r>
            <a:r>
              <a:rPr lang="en-US" altLang="ro-RO" sz="2000" dirty="0" err="1"/>
              <a:t>dacă</a:t>
            </a:r>
            <a:r>
              <a:rPr lang="en-US" altLang="ro-RO" sz="2000" dirty="0"/>
              <a:t> allocation[</a:t>
            </a:r>
            <a:r>
              <a:rPr lang="en-US" altLang="ro-RO" sz="2000" dirty="0" err="1"/>
              <a:t>i,j</a:t>
            </a:r>
            <a:r>
              <a:rPr lang="en-US" altLang="ro-RO" sz="2000" dirty="0"/>
              <a:t>] = k, </a:t>
            </a:r>
            <a:r>
              <a:rPr lang="en-US" altLang="ro-RO" sz="2000" dirty="0" err="1"/>
              <a:t>atunci</a:t>
            </a:r>
            <a:r>
              <a:rPr lang="en-US" altLang="ro-RO" sz="2000" dirty="0"/>
              <a:t> Pi are </a:t>
            </a:r>
            <a:r>
              <a:rPr lang="en-US" altLang="ro-RO" sz="2000" dirty="0" err="1"/>
              <a:t>alocate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în</a:t>
            </a:r>
            <a:r>
              <a:rPr lang="en-US" altLang="ro-RO" sz="2000" dirty="0"/>
              <a:t> </a:t>
            </a:r>
            <a:r>
              <a:rPr lang="en-US" altLang="ro-RO" sz="2000" dirty="0" err="1"/>
              <a:t>acest</a:t>
            </a:r>
            <a:r>
              <a:rPr lang="en-US" altLang="ro-RO" sz="2000" dirty="0"/>
              <a:t> moment k </a:t>
            </a:r>
            <a:r>
              <a:rPr lang="en-US" altLang="ro-RO" sz="2000" dirty="0" err="1"/>
              <a:t>instanțe</a:t>
            </a:r>
            <a:r>
              <a:rPr lang="en-US" altLang="ro-RO" sz="2000" dirty="0"/>
              <a:t> de </a:t>
            </a:r>
            <a:r>
              <a:rPr lang="en-US" altLang="ro-RO" sz="2000" dirty="0" err="1"/>
              <a:t>Rj</a:t>
            </a:r>
            <a:r>
              <a:rPr lang="en-US" altLang="ro-RO" sz="20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ro-RO" sz="2000" b="1" dirty="0" err="1"/>
              <a:t>Necesar</a:t>
            </a:r>
            <a:r>
              <a:rPr lang="en-US" altLang="ro-RO" sz="2000" dirty="0"/>
              <a:t>: </a:t>
            </a:r>
            <a:r>
              <a:rPr lang="en-US" altLang="ro-RO" sz="2000" dirty="0" err="1"/>
              <a:t>matrice</a:t>
            </a:r>
            <a:r>
              <a:rPr lang="en-US" altLang="ro-RO" sz="2000" dirty="0"/>
              <a:t> n x m; </a:t>
            </a:r>
            <a:r>
              <a:rPr lang="en-US" altLang="ro-RO" sz="2000" dirty="0" err="1"/>
              <a:t>dacă</a:t>
            </a:r>
            <a:r>
              <a:rPr lang="en-US" altLang="ro-RO" sz="2000" dirty="0"/>
              <a:t> need[</a:t>
            </a:r>
            <a:r>
              <a:rPr lang="en-US" altLang="ro-RO" sz="2000" dirty="0" err="1"/>
              <a:t>i,j</a:t>
            </a:r>
            <a:r>
              <a:rPr lang="en-US" altLang="ro-RO" sz="2000" dirty="0"/>
              <a:t>] = k, </a:t>
            </a:r>
            <a:r>
              <a:rPr lang="en-US" altLang="ro-RO" sz="2000" dirty="0" err="1"/>
              <a:t>atunci</a:t>
            </a:r>
            <a:r>
              <a:rPr lang="en-US" altLang="ro-RO" sz="2000" dirty="0"/>
              <a:t> Pi </a:t>
            </a:r>
            <a:r>
              <a:rPr lang="en-US" altLang="ro-RO" sz="2000" dirty="0" err="1"/>
              <a:t>ar</a:t>
            </a:r>
            <a:r>
              <a:rPr lang="en-US" altLang="ro-RO" sz="2000" dirty="0"/>
              <a:t> </a:t>
            </a:r>
            <a:r>
              <a:rPr lang="en-US" altLang="ro-RO" sz="2000" dirty="0" err="1"/>
              <a:t>putea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avea</a:t>
            </a:r>
            <a:r>
              <a:rPr lang="en-US" altLang="ro-RO" sz="2000" dirty="0"/>
              <a:t> nevoie de k </a:t>
            </a:r>
            <a:r>
              <a:rPr lang="en-US" altLang="ro-RO" sz="2000" dirty="0" err="1"/>
              <a:t>instanțe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Rj</a:t>
            </a:r>
            <a:r>
              <a:rPr lang="en-US" altLang="ro-RO" sz="2000" dirty="0"/>
              <a:t> pentru a termina </a:t>
            </a:r>
            <a:r>
              <a:rPr lang="en-US" altLang="ro-RO" sz="2000" dirty="0" err="1"/>
              <a:t>sarcina</a:t>
            </a:r>
            <a:r>
              <a:rPr lang="en-US" altLang="ro-RO" sz="20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ro-RO" sz="2000" dirty="0"/>
              <a:t>Need[</a:t>
            </a:r>
            <a:r>
              <a:rPr lang="en-US" altLang="ro-RO" sz="2000" dirty="0" err="1"/>
              <a:t>i,j</a:t>
            </a:r>
            <a:r>
              <a:rPr lang="en-US" altLang="ro-RO" sz="2000" dirty="0"/>
              <a:t>] = Max[</a:t>
            </a:r>
            <a:r>
              <a:rPr lang="en-US" altLang="ro-RO" sz="2000" dirty="0" err="1"/>
              <a:t>i,j</a:t>
            </a:r>
            <a:r>
              <a:rPr lang="en-US" altLang="ro-RO" sz="2000" dirty="0"/>
              <a:t>] – Allocation[</a:t>
            </a:r>
            <a:r>
              <a:rPr lang="en-US" altLang="ro-RO" sz="2000" dirty="0" err="1"/>
              <a:t>i,j</a:t>
            </a:r>
            <a:r>
              <a:rPr lang="en-US" altLang="ro-RO" sz="2000" dirty="0"/>
              <a:t>].</a:t>
            </a:r>
            <a:endParaRPr lang="ro-RO" altLang="ro-RO" sz="2000" dirty="0"/>
          </a:p>
        </p:txBody>
      </p:sp>
    </p:spTree>
    <p:extLst>
      <p:ext uri="{BB962C8B-B14F-4D97-AF65-F5344CB8AC3E}">
        <p14:creationId xmlns:p14="http://schemas.microsoft.com/office/powerpoint/2010/main" val="30874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bancherului</a:t>
            </a:r>
            <a:r>
              <a:rPr lang="en-US" altLang="ro-RO" sz="4800" dirty="0">
                <a:solidFill>
                  <a:schemeClr val="bg1"/>
                </a:solidFill>
              </a:rPr>
              <a:t> (IV)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84422"/>
            <a:ext cx="12192000" cy="503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Algoritmul de cerere a resurselor pentru un proces Pi:</a:t>
            </a:r>
          </a:p>
          <a:p>
            <a:pPr lvl="1">
              <a:lnSpc>
                <a:spcPct val="90000"/>
              </a:lnSpc>
            </a:pPr>
            <a:r>
              <a:rPr lang="pt-BR" altLang="ro-RO" sz="2200" dirty="0"/>
              <a:t>request = vector de cerere pentru procesul Pi;</a:t>
            </a:r>
          </a:p>
          <a:p>
            <a:pPr lvl="1">
              <a:lnSpc>
                <a:spcPct val="90000"/>
              </a:lnSpc>
            </a:pPr>
            <a:r>
              <a:rPr lang="ro-RO" altLang="ro-RO" sz="2200" dirty="0"/>
              <a:t>Dac</a:t>
            </a:r>
            <a:r>
              <a:rPr lang="en-US" altLang="ro-RO" sz="2200" dirty="0"/>
              <a:t>ă</a:t>
            </a:r>
            <a:r>
              <a:rPr lang="ro-RO" altLang="ro-RO" sz="2200" dirty="0"/>
              <a:t> </a:t>
            </a:r>
            <a:r>
              <a:rPr lang="en-US" altLang="ro-RO" sz="2200" dirty="0"/>
              <a:t>r</a:t>
            </a:r>
            <a:r>
              <a:rPr lang="ro-RO" altLang="ro-RO" sz="2200" dirty="0"/>
              <a:t>equest i [j] = k</a:t>
            </a:r>
            <a:r>
              <a:rPr lang="en-US" altLang="ro-RO" sz="2200" dirty="0"/>
              <a:t>,</a:t>
            </a:r>
            <a:r>
              <a:rPr lang="ro-RO" altLang="ro-RO" sz="2200" dirty="0"/>
              <a:t> atunci procesul Pi</a:t>
            </a:r>
            <a:r>
              <a:rPr lang="en-US" altLang="ro-RO" sz="2200" dirty="0"/>
              <a:t> </a:t>
            </a:r>
            <a:r>
              <a:rPr lang="ro-RO" altLang="ro-RO" sz="2200" dirty="0"/>
              <a:t>solicit</a:t>
            </a:r>
            <a:r>
              <a:rPr lang="en-US" altLang="ro-RO" sz="2200" dirty="0"/>
              <a:t>ă</a:t>
            </a:r>
            <a:r>
              <a:rPr lang="ro-RO" altLang="ro-RO" sz="2200" dirty="0"/>
              <a:t> k instan</a:t>
            </a:r>
            <a:r>
              <a:rPr lang="en-US" altLang="ro-RO" sz="2200" dirty="0"/>
              <a:t>ț</a:t>
            </a:r>
            <a:r>
              <a:rPr lang="ro-RO" altLang="ro-RO" sz="2200" dirty="0"/>
              <a:t>e de resurse de tipul Rj</a:t>
            </a:r>
            <a:r>
              <a:rPr lang="en-US" altLang="ro-RO" sz="2200" dirty="0"/>
              <a:t>;</a:t>
            </a:r>
          </a:p>
          <a:p>
            <a:pPr lvl="1">
              <a:lnSpc>
                <a:spcPct val="90000"/>
              </a:lnSpc>
            </a:pPr>
            <a:r>
              <a:rPr lang="it-IT" altLang="ro-RO" sz="2200" b="1" dirty="0"/>
              <a:t>Pasul 1</a:t>
            </a:r>
            <a:r>
              <a:rPr lang="it-IT" altLang="ro-RO" sz="2200" dirty="0"/>
              <a:t>: dacă request i ≤ need i, sări la pasul 2; în caz contrar trebuie declarată condiție de eroare din moment ce procesul și-a depășit cererea maximă;</a:t>
            </a:r>
          </a:p>
          <a:p>
            <a:pPr lvl="1">
              <a:lnSpc>
                <a:spcPct val="90000"/>
              </a:lnSpc>
            </a:pPr>
            <a:r>
              <a:rPr lang="it-IT" altLang="ro-RO" sz="2200" b="1" dirty="0"/>
              <a:t>Pasul 2</a:t>
            </a:r>
            <a:r>
              <a:rPr lang="it-IT" altLang="ro-RO" sz="2200" dirty="0"/>
              <a:t>: dacă request i ≤ available, sări la pasul 3; în caz contrar Pi trebuie să aștepte din moment ce nu sunt resurse disponibile;</a:t>
            </a:r>
          </a:p>
          <a:p>
            <a:pPr lvl="1">
              <a:lnSpc>
                <a:spcPct val="90000"/>
              </a:lnSpc>
            </a:pPr>
            <a:r>
              <a:rPr lang="en-US" altLang="ro-RO" sz="2200" b="1" dirty="0"/>
              <a:t>Pasul 3</a:t>
            </a:r>
            <a:r>
              <a:rPr lang="en-US" altLang="ro-RO" sz="2200" dirty="0"/>
              <a:t>:  </a:t>
            </a:r>
            <a:r>
              <a:rPr lang="it-IT" altLang="ro-RO" sz="2200" dirty="0"/>
              <a:t>simulează alocarea resurselor cerute lui Pi modificând starea, ca în exemplul de mai jos:</a:t>
            </a:r>
          </a:p>
          <a:p>
            <a:pPr lvl="2">
              <a:lnSpc>
                <a:spcPct val="90000"/>
              </a:lnSpc>
            </a:pPr>
            <a:r>
              <a:rPr lang="en-US" altLang="ro-RO" sz="2000" dirty="0"/>
              <a:t>a</a:t>
            </a:r>
            <a:r>
              <a:rPr lang="ro-RO" altLang="ro-RO" sz="2000" dirty="0"/>
              <a:t>vailable </a:t>
            </a:r>
            <a:r>
              <a:rPr lang="en-US" altLang="ro-RO" sz="2000" dirty="0" err="1"/>
              <a:t>i</a:t>
            </a:r>
            <a:r>
              <a:rPr lang="en-US" altLang="ro-RO" sz="2000" dirty="0"/>
              <a:t> </a:t>
            </a:r>
            <a:r>
              <a:rPr lang="ro-RO" altLang="ro-RO" sz="2000" dirty="0"/>
              <a:t>= </a:t>
            </a:r>
            <a:r>
              <a:rPr lang="en-US" altLang="ro-RO" sz="2000" dirty="0"/>
              <a:t>a</a:t>
            </a:r>
            <a:r>
              <a:rPr lang="ro-RO" altLang="ro-RO" sz="2000" dirty="0"/>
              <a:t>vailable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i</a:t>
            </a:r>
            <a:r>
              <a:rPr lang="ro-RO" altLang="ro-RO" sz="2000" dirty="0"/>
              <a:t> – </a:t>
            </a:r>
            <a:r>
              <a:rPr lang="en-US" altLang="ro-RO" sz="2000" dirty="0"/>
              <a:t>r</a:t>
            </a:r>
            <a:r>
              <a:rPr lang="ro-RO" altLang="ro-RO" sz="2000" dirty="0"/>
              <a:t>equest</a:t>
            </a:r>
            <a:r>
              <a:rPr lang="en-US" altLang="ro-RO" sz="2000" dirty="0"/>
              <a:t> </a:t>
            </a:r>
            <a:r>
              <a:rPr lang="en-US" altLang="ro-RO" sz="2000" dirty="0" err="1"/>
              <a:t>i</a:t>
            </a:r>
            <a:r>
              <a:rPr lang="ro-RO" altLang="ro-RO" sz="2000" dirty="0"/>
              <a:t>;</a:t>
            </a:r>
          </a:p>
          <a:p>
            <a:pPr lvl="2">
              <a:lnSpc>
                <a:spcPct val="90000"/>
              </a:lnSpc>
            </a:pPr>
            <a:r>
              <a:rPr lang="en-US" altLang="ro-RO" sz="2000" dirty="0"/>
              <a:t>a</a:t>
            </a:r>
            <a:r>
              <a:rPr lang="ro-RO" altLang="ro-RO" sz="2000" dirty="0"/>
              <a:t>llocation</a:t>
            </a:r>
            <a:r>
              <a:rPr lang="en-US" altLang="ro-RO" sz="2000" dirty="0"/>
              <a:t> </a:t>
            </a:r>
            <a:r>
              <a:rPr lang="ro-RO" altLang="ro-RO" sz="2000" dirty="0"/>
              <a:t>i = </a:t>
            </a:r>
            <a:r>
              <a:rPr lang="en-US" altLang="ro-RO" sz="2000" dirty="0"/>
              <a:t>a</a:t>
            </a:r>
            <a:r>
              <a:rPr lang="ro-RO" altLang="ro-RO" sz="2000" dirty="0"/>
              <a:t>llocation</a:t>
            </a:r>
            <a:r>
              <a:rPr lang="en-US" altLang="ro-RO" sz="2000" dirty="0"/>
              <a:t> </a:t>
            </a:r>
            <a:r>
              <a:rPr lang="ro-RO" altLang="ro-RO" sz="2000" dirty="0"/>
              <a:t>i + </a:t>
            </a:r>
            <a:r>
              <a:rPr lang="en-US" altLang="ro-RO" sz="2000" dirty="0"/>
              <a:t>r</a:t>
            </a:r>
            <a:r>
              <a:rPr lang="ro-RO" altLang="ro-RO" sz="2000" dirty="0"/>
              <a:t>equest</a:t>
            </a:r>
            <a:r>
              <a:rPr lang="en-US" altLang="ro-RO" sz="2000" dirty="0"/>
              <a:t> </a:t>
            </a:r>
            <a:r>
              <a:rPr lang="ro-RO" altLang="ro-RO" sz="2000" dirty="0"/>
              <a:t>i;</a:t>
            </a:r>
          </a:p>
          <a:p>
            <a:pPr lvl="2">
              <a:lnSpc>
                <a:spcPct val="90000"/>
              </a:lnSpc>
            </a:pPr>
            <a:r>
              <a:rPr lang="en-US" altLang="ro-RO" sz="2000" dirty="0"/>
              <a:t>n</a:t>
            </a:r>
            <a:r>
              <a:rPr lang="ro-RO" altLang="ro-RO" sz="2000" dirty="0"/>
              <a:t>eed</a:t>
            </a:r>
            <a:r>
              <a:rPr lang="en-US" altLang="ro-RO" sz="2000" dirty="0"/>
              <a:t> </a:t>
            </a:r>
            <a:r>
              <a:rPr lang="ro-RO" altLang="ro-RO" sz="2000" dirty="0"/>
              <a:t>i = </a:t>
            </a:r>
            <a:r>
              <a:rPr lang="en-US" altLang="ro-RO" sz="2000" dirty="0"/>
              <a:t>n</a:t>
            </a:r>
            <a:r>
              <a:rPr lang="ro-RO" altLang="ro-RO" sz="2000" dirty="0"/>
              <a:t>eed</a:t>
            </a:r>
            <a:r>
              <a:rPr lang="en-US" altLang="ro-RO" sz="2000" dirty="0"/>
              <a:t> </a:t>
            </a:r>
            <a:r>
              <a:rPr lang="ro-RO" altLang="ro-RO" sz="2000" dirty="0"/>
              <a:t>i – </a:t>
            </a:r>
            <a:r>
              <a:rPr lang="en-US" altLang="ro-RO" sz="2000" dirty="0"/>
              <a:t>r</a:t>
            </a:r>
            <a:r>
              <a:rPr lang="ro-RO" altLang="ro-RO" sz="2000" dirty="0"/>
              <a:t>equest</a:t>
            </a:r>
            <a:r>
              <a:rPr lang="en-US" altLang="ro-RO" sz="2000" dirty="0"/>
              <a:t> </a:t>
            </a:r>
            <a:r>
              <a:rPr lang="ro-RO" altLang="ro-RO" sz="2000" dirty="0"/>
              <a:t>i;</a:t>
            </a:r>
            <a:endParaRPr lang="en-US" altLang="ro-RO" sz="2000" dirty="0"/>
          </a:p>
          <a:p>
            <a:pPr lvl="2">
              <a:lnSpc>
                <a:spcPct val="90000"/>
              </a:lnSpc>
            </a:pPr>
            <a:r>
              <a:rPr lang="ro-RO" altLang="ro-RO" sz="2000" dirty="0"/>
              <a:t>Dac</a:t>
            </a:r>
            <a:r>
              <a:rPr lang="en-US" altLang="ro-RO" sz="2000" dirty="0"/>
              <a:t>ă</a:t>
            </a:r>
            <a:r>
              <a:rPr lang="ro-RO" altLang="ro-RO" sz="2000" dirty="0"/>
              <a:t> este sigur</a:t>
            </a:r>
            <a:r>
              <a:rPr lang="en-US" altLang="ro-RO" sz="2000" dirty="0"/>
              <a:t>ă, </a:t>
            </a:r>
            <a:r>
              <a:rPr lang="en-US" altLang="ro-RO" sz="2000" dirty="0" err="1"/>
              <a:t>atunci</a:t>
            </a:r>
            <a:r>
              <a:rPr lang="ro-RO" altLang="ro-RO" sz="2000" dirty="0"/>
              <a:t> </a:t>
            </a:r>
            <a:r>
              <a:rPr lang="en-US" altLang="ro-RO" sz="2000" dirty="0"/>
              <a:t>r</a:t>
            </a:r>
            <a:r>
              <a:rPr lang="ro-RO" altLang="ro-RO" sz="2000" dirty="0"/>
              <a:t>esursele sunt alocate lui Pi</a:t>
            </a:r>
            <a:r>
              <a:rPr lang="en-US" altLang="ro-RO" sz="2000" dirty="0"/>
              <a:t>;</a:t>
            </a:r>
            <a:endParaRPr lang="ro-RO" altLang="ro-RO" sz="2000" dirty="0"/>
          </a:p>
          <a:p>
            <a:pPr lvl="2">
              <a:lnSpc>
                <a:spcPct val="90000"/>
              </a:lnSpc>
            </a:pPr>
            <a:r>
              <a:rPr lang="en-US" altLang="ro-RO" sz="2000" dirty="0"/>
              <a:t>D</a:t>
            </a:r>
            <a:r>
              <a:rPr lang="ro-RO" altLang="ro-RO" sz="2000" dirty="0"/>
              <a:t>ac</a:t>
            </a:r>
            <a:r>
              <a:rPr lang="en-US" altLang="ro-RO" sz="2000" dirty="0"/>
              <a:t>ă</a:t>
            </a:r>
            <a:r>
              <a:rPr lang="ro-RO" altLang="ro-RO" sz="2000" dirty="0"/>
              <a:t> nu este sigur</a:t>
            </a:r>
            <a:r>
              <a:rPr lang="en-US" altLang="ro-RO" sz="2000" dirty="0"/>
              <a:t>ă,</a:t>
            </a:r>
            <a:r>
              <a:rPr lang="ro-RO" altLang="ro-RO" sz="2000" dirty="0"/>
              <a:t> Pi trebuie s</a:t>
            </a:r>
            <a:r>
              <a:rPr lang="en-US" altLang="ro-RO" sz="2000" dirty="0"/>
              <a:t>ă</a:t>
            </a:r>
            <a:r>
              <a:rPr lang="ro-RO" altLang="ro-RO" sz="2000" dirty="0"/>
              <a:t> a</a:t>
            </a:r>
            <a:r>
              <a:rPr lang="en-US" altLang="ro-RO" sz="2000" dirty="0"/>
              <a:t>ș</a:t>
            </a:r>
            <a:r>
              <a:rPr lang="ro-RO" altLang="ro-RO" sz="2000" dirty="0"/>
              <a:t>tepte </a:t>
            </a:r>
            <a:r>
              <a:rPr lang="en-US" altLang="ro-RO" sz="2000" dirty="0"/>
              <a:t>ș</a:t>
            </a:r>
            <a:r>
              <a:rPr lang="ro-RO" altLang="ro-RO" sz="2000" dirty="0"/>
              <a:t>i se</a:t>
            </a:r>
            <a:r>
              <a:rPr lang="en-US" altLang="ro-RO" sz="2000" dirty="0"/>
              <a:t> </a:t>
            </a:r>
            <a:r>
              <a:rPr lang="ro-RO" altLang="ro-RO" sz="2000" dirty="0"/>
              <a:t>revine la precedenta stare de alocare a </a:t>
            </a:r>
            <a:r>
              <a:rPr lang="en-US" altLang="ro-RO" sz="2000" dirty="0"/>
              <a:t> r</a:t>
            </a:r>
            <a:r>
              <a:rPr lang="ro-RO" altLang="ro-RO" sz="2000" dirty="0"/>
              <a:t>esurselor.</a:t>
            </a:r>
          </a:p>
        </p:txBody>
      </p:sp>
    </p:spTree>
    <p:extLst>
      <p:ext uri="{BB962C8B-B14F-4D97-AF65-F5344CB8AC3E}">
        <p14:creationId xmlns:p14="http://schemas.microsoft.com/office/powerpoint/2010/main" val="323361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filozofilor la masă</a:t>
            </a:r>
            <a:endParaRPr lang="en-US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847EE8FA-E8DC-2AAE-DA9A-DA79055B2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0125" y="1846032"/>
            <a:ext cx="7415501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buNone/>
            </a:pPr>
            <a:r>
              <a:rPr lang="en-US" altLang="ro-RO" sz="2600" dirty="0" err="1"/>
              <a:t>Folosim</a:t>
            </a:r>
            <a:r>
              <a:rPr lang="en-US" altLang="ro-RO" sz="2600" dirty="0"/>
              <a:t> </a:t>
            </a:r>
            <a:r>
              <a:rPr lang="en-US" altLang="ro-RO" sz="2600" dirty="0" err="1"/>
              <a:t>câte</a:t>
            </a:r>
            <a:r>
              <a:rPr lang="en-US" altLang="ro-RO" sz="2600" dirty="0"/>
              <a:t> un </a:t>
            </a:r>
            <a:r>
              <a:rPr lang="en-US" altLang="ro-RO" sz="2600" dirty="0" err="1"/>
              <a:t>semafor</a:t>
            </a:r>
            <a:r>
              <a:rPr lang="en-US" altLang="ro-RO" sz="2600" dirty="0"/>
              <a:t> pentru </a:t>
            </a:r>
            <a:r>
              <a:rPr lang="en-US" altLang="ro-RO" sz="2600" dirty="0" err="1"/>
              <a:t>fiecare</a:t>
            </a:r>
            <a:r>
              <a:rPr lang="en-US" altLang="ro-RO" sz="2600" dirty="0"/>
              <a:t> </a:t>
            </a:r>
            <a:r>
              <a:rPr lang="en-US" altLang="ro-RO" sz="2600" dirty="0" err="1"/>
              <a:t>tacâm</a:t>
            </a:r>
            <a:r>
              <a:rPr lang="en-US" altLang="ro-RO" sz="2600" dirty="0"/>
              <a:t>:</a:t>
            </a:r>
          </a:p>
          <a:p>
            <a:pPr lvl="1"/>
            <a:r>
              <a:rPr lang="en-US" altLang="ro-RO" sz="2400" dirty="0" err="1"/>
              <a:t>Semafoarele</a:t>
            </a:r>
            <a:r>
              <a:rPr lang="en-US" altLang="ro-RO" sz="2400" dirty="0"/>
              <a:t> sunt </a:t>
            </a:r>
            <a:r>
              <a:rPr lang="en-US" altLang="ro-RO" sz="2400" dirty="0" err="1"/>
              <a:t>inițializate</a:t>
            </a:r>
            <a:r>
              <a:rPr lang="en-US" altLang="ro-RO" sz="2400" dirty="0"/>
              <a:t> cu 1 </a:t>
            </a:r>
            <a:r>
              <a:rPr lang="en-US" altLang="ro-RO" sz="2400" dirty="0" err="1"/>
              <a:t>ceea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corespunde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faptului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tacâmul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respectiv</a:t>
            </a:r>
            <a:r>
              <a:rPr lang="en-US" altLang="ro-RO" sz="2400" dirty="0"/>
              <a:t> </a:t>
            </a:r>
            <a:r>
              <a:rPr lang="en-US" altLang="ro-RO" sz="2400" dirty="0" err="1"/>
              <a:t>este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disponibil</a:t>
            </a:r>
            <a:r>
              <a:rPr lang="en-US" altLang="ro-RO" sz="2400" dirty="0"/>
              <a:t>;</a:t>
            </a:r>
          </a:p>
          <a:p>
            <a:pPr lvl="1"/>
            <a:r>
              <a:rPr lang="en-US" altLang="ro-RO" sz="2400" dirty="0" err="1"/>
              <a:t>Fiecare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filosof</a:t>
            </a:r>
            <a:r>
              <a:rPr lang="en-US" altLang="ro-RO" sz="2400" dirty="0"/>
              <a:t> </a:t>
            </a:r>
            <a:r>
              <a:rPr lang="en-US" altLang="ro-RO" sz="2400" dirty="0" err="1"/>
              <a:t>înainte</a:t>
            </a:r>
            <a:r>
              <a:rPr lang="en-US" altLang="ro-RO" sz="2400" dirty="0"/>
              <a:t> de a </a:t>
            </a:r>
            <a:r>
              <a:rPr lang="en-US" altLang="ro-RO" sz="2400" dirty="0" err="1"/>
              <a:t>putea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mânca</a:t>
            </a:r>
            <a:r>
              <a:rPr lang="en-US" altLang="ro-RO" sz="2400" dirty="0"/>
              <a:t>, </a:t>
            </a:r>
            <a:r>
              <a:rPr lang="en-US" altLang="ro-RO" sz="2400" dirty="0" err="1"/>
              <a:t>încearcă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să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decrementeze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semaforul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corespunzător</a:t>
            </a:r>
            <a:r>
              <a:rPr lang="en-US" altLang="ro-RO" sz="2400" dirty="0"/>
              <a:t> </a:t>
            </a:r>
            <a:r>
              <a:rPr lang="en-US" altLang="ro-RO" sz="2400" dirty="0" err="1"/>
              <a:t>tacâmului</a:t>
            </a:r>
            <a:r>
              <a:rPr lang="en-US" altLang="ro-RO" sz="2400" dirty="0"/>
              <a:t> din </a:t>
            </a:r>
            <a:r>
              <a:rPr lang="en-US" altLang="ro-RO" sz="2400" dirty="0" err="1"/>
              <a:t>stânga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și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dacă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reușește</a:t>
            </a:r>
            <a:r>
              <a:rPr lang="en-US" altLang="ro-RO" sz="2400" dirty="0"/>
              <a:t>, </a:t>
            </a:r>
            <a:r>
              <a:rPr lang="en-US" altLang="ro-RO" sz="2400" dirty="0" err="1"/>
              <a:t>încearcă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același</a:t>
            </a:r>
            <a:r>
              <a:rPr lang="en-US" altLang="ro-RO" sz="2400" dirty="0"/>
              <a:t> </a:t>
            </a:r>
            <a:r>
              <a:rPr lang="en-US" altLang="ro-RO" sz="2400" dirty="0" err="1"/>
              <a:t>lucru</a:t>
            </a:r>
            <a:r>
              <a:rPr lang="en-US" altLang="ro-RO" sz="2400" dirty="0"/>
              <a:t> </a:t>
            </a:r>
            <a:r>
              <a:rPr lang="en-US" altLang="ro-RO" sz="2400" dirty="0" err="1"/>
              <a:t>și</a:t>
            </a:r>
            <a:r>
              <a:rPr lang="en-US" altLang="ro-RO" sz="2400" dirty="0"/>
              <a:t> cu </a:t>
            </a:r>
            <a:r>
              <a:rPr lang="en-US" altLang="ro-RO" sz="2400" dirty="0" err="1"/>
              <a:t>tacâmul</a:t>
            </a:r>
            <a:r>
              <a:rPr lang="en-US" altLang="ro-RO" sz="2400" dirty="0"/>
              <a:t> din </a:t>
            </a:r>
            <a:r>
              <a:rPr lang="en-US" altLang="ro-RO" sz="2400" dirty="0" err="1"/>
              <a:t>dreapta</a:t>
            </a:r>
            <a:r>
              <a:rPr lang="en-US" altLang="ro-RO" sz="2400" dirty="0"/>
              <a:t>;</a:t>
            </a:r>
          </a:p>
          <a:p>
            <a:pPr lvl="1"/>
            <a:r>
              <a:rPr lang="en-US" altLang="ro-RO" sz="2400" dirty="0" err="1"/>
              <a:t>După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obținerea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tacâmurilor</a:t>
            </a:r>
            <a:r>
              <a:rPr lang="en-US" altLang="ro-RO" sz="2400" dirty="0"/>
              <a:t> din </a:t>
            </a:r>
            <a:r>
              <a:rPr lang="en-US" altLang="ro-RO" sz="2400" dirty="0" err="1"/>
              <a:t>stânga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și</a:t>
            </a:r>
            <a:r>
              <a:rPr lang="en-US" altLang="ro-RO" sz="2400" dirty="0"/>
              <a:t> din </a:t>
            </a:r>
            <a:r>
              <a:rPr lang="en-US" altLang="ro-RO" sz="2400" dirty="0" err="1"/>
              <a:t>dreapta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manâncă</a:t>
            </a:r>
            <a:r>
              <a:rPr lang="en-US" altLang="ro-RO" sz="2400" dirty="0"/>
              <a:t>, apoi </a:t>
            </a:r>
            <a:r>
              <a:rPr lang="en-US" altLang="ro-RO" sz="2400" dirty="0" err="1"/>
              <a:t>eliberează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în</a:t>
            </a:r>
            <a:r>
              <a:rPr lang="en-US" altLang="ro-RO" sz="2400" dirty="0"/>
              <a:t> </a:t>
            </a:r>
            <a:r>
              <a:rPr lang="en-US" altLang="ro-RO" sz="2400" dirty="0" err="1"/>
              <a:t>ordine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inversă</a:t>
            </a:r>
            <a:r>
              <a:rPr lang="en-US" altLang="ro-RO" sz="2400" dirty="0"/>
              <a:t> </a:t>
            </a:r>
            <a:r>
              <a:rPr lang="en-US" altLang="ro-RO" sz="2400" dirty="0" err="1"/>
              <a:t>tacămurile</a:t>
            </a:r>
            <a:r>
              <a:rPr lang="en-US" altLang="ro-RO" sz="2400" dirty="0"/>
              <a:t> </a:t>
            </a:r>
            <a:r>
              <a:rPr lang="en-US" altLang="ro-RO" sz="2400" dirty="0" err="1"/>
              <a:t>folosite</a:t>
            </a:r>
            <a:r>
              <a:rPr lang="en-US" altLang="ro-RO" sz="2400" dirty="0"/>
              <a:t>.</a:t>
            </a:r>
            <a:endParaRPr lang="vi-VN" altLang="ro-RO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7EEF3-8C94-B50C-D6FD-2DCB2DE77DE3}"/>
              </a:ext>
            </a:extLst>
          </p:cNvPr>
          <p:cNvSpPr txBox="1"/>
          <p:nvPr/>
        </p:nvSpPr>
        <p:spPr>
          <a:xfrm>
            <a:off x="233375" y="2134790"/>
            <a:ext cx="4160113" cy="37856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Lock[] locks = new Lock[n];</a:t>
            </a:r>
          </a:p>
          <a:p>
            <a:r>
              <a:rPr lang="en-US" sz="2400" dirty="0"/>
              <a:t>philosopher(int </a:t>
            </a:r>
            <a:r>
              <a:rPr lang="en-US" sz="2400" dirty="0" err="1"/>
              <a:t>i</a:t>
            </a:r>
            <a:r>
              <a:rPr lang="en-US" sz="2400" dirty="0"/>
              <a:t>, int n)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think();</a:t>
            </a:r>
          </a:p>
          <a:p>
            <a:r>
              <a:rPr lang="en-US" sz="2400" dirty="0"/>
              <a:t>          locks[</a:t>
            </a:r>
            <a:r>
              <a:rPr lang="en-US" sz="2400" dirty="0" err="1"/>
              <a:t>i</a:t>
            </a:r>
            <a:r>
              <a:rPr lang="en-US" sz="2400" dirty="0"/>
              <a:t>].lock();</a:t>
            </a:r>
          </a:p>
          <a:p>
            <a:r>
              <a:rPr lang="en-US" sz="2400" dirty="0"/>
              <a:t>          locks[(</a:t>
            </a:r>
            <a:r>
              <a:rPr lang="en-US" sz="2400" dirty="0" err="1"/>
              <a:t>i</a:t>
            </a:r>
            <a:r>
              <a:rPr lang="en-US" sz="2400" dirty="0"/>
              <a:t> + 1) % n].lock();</a:t>
            </a:r>
          </a:p>
          <a:p>
            <a:r>
              <a:rPr lang="en-US" sz="2400" dirty="0"/>
              <a:t>          eat();</a:t>
            </a:r>
          </a:p>
          <a:p>
            <a:r>
              <a:rPr lang="en-US" sz="2400" dirty="0"/>
              <a:t>          locks[(</a:t>
            </a:r>
            <a:r>
              <a:rPr lang="en-US" sz="2400" dirty="0" err="1"/>
              <a:t>i</a:t>
            </a:r>
            <a:r>
              <a:rPr lang="en-US" sz="2400" dirty="0"/>
              <a:t> + 1) % n].release();</a:t>
            </a:r>
          </a:p>
          <a:p>
            <a:r>
              <a:rPr lang="en-US" sz="2400" dirty="0"/>
              <a:t>          locks[</a:t>
            </a:r>
            <a:r>
              <a:rPr lang="en-US" sz="2400" dirty="0" err="1"/>
              <a:t>i</a:t>
            </a:r>
            <a:r>
              <a:rPr lang="en-US" sz="2400" dirty="0"/>
              <a:t>].release();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0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Exemplu pentru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algoritmul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bancherului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84422"/>
            <a:ext cx="5507790" cy="503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5 procese P0 .. P4;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3 tipuri de resurse: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A (10 instanțe);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B (5 instanțe);</a:t>
            </a:r>
          </a:p>
          <a:p>
            <a:pPr lvl="1">
              <a:lnSpc>
                <a:spcPct val="90000"/>
              </a:lnSpc>
            </a:pPr>
            <a:r>
              <a:rPr lang="it-IT" altLang="ro-RO" sz="2000" dirty="0"/>
              <a:t>C (7 instanțe).</a:t>
            </a:r>
          </a:p>
          <a:p>
            <a:pPr eaLnBrk="1" hangingPunct="1">
              <a:lnSpc>
                <a:spcPct val="90000"/>
              </a:lnSpc>
            </a:pPr>
            <a:r>
              <a:rPr lang="it-IT" altLang="ro-RO" sz="2400" dirty="0"/>
              <a:t>Să analizăm situația la momentul Ti:</a:t>
            </a:r>
          </a:p>
          <a:p>
            <a:pPr lvl="1">
              <a:lnSpc>
                <a:spcPct val="90000"/>
              </a:lnSpc>
            </a:pPr>
            <a:r>
              <a:rPr lang="it-IT" altLang="ro-RO" sz="2200" dirty="0"/>
              <a:t>Conținutul coloanei</a:t>
            </a:r>
            <a:br>
              <a:rPr lang="it-IT" altLang="ro-RO" sz="2200" dirty="0"/>
            </a:br>
            <a:r>
              <a:rPr lang="it-IT" altLang="ro-RO" sz="2200" dirty="0"/>
              <a:t>need = max – allocation.</a:t>
            </a:r>
          </a:p>
          <a:p>
            <a:pPr lvl="1">
              <a:lnSpc>
                <a:spcPct val="90000"/>
              </a:lnSpc>
            </a:pPr>
            <a:r>
              <a:rPr lang="it-IT" altLang="ro-RO" sz="2200" dirty="0"/>
              <a:t>Sistemul este în stare sigură din moment ce secvența</a:t>
            </a:r>
            <a:br>
              <a:rPr lang="it-IT" altLang="ro-RO" sz="2200" dirty="0"/>
            </a:br>
            <a:r>
              <a:rPr lang="en-US" altLang="ro-RO" sz="2200" dirty="0"/>
              <a:t>&lt;P</a:t>
            </a:r>
            <a:r>
              <a:rPr lang="en-US" altLang="ro-RO" sz="2200" baseline="-25000" dirty="0"/>
              <a:t>1</a:t>
            </a:r>
            <a:r>
              <a:rPr lang="en-US" altLang="ro-RO" sz="2200" dirty="0"/>
              <a:t>, P</a:t>
            </a:r>
            <a:r>
              <a:rPr lang="en-US" altLang="ro-RO" sz="2200" baseline="-25000" dirty="0"/>
              <a:t>3</a:t>
            </a:r>
            <a:r>
              <a:rPr lang="en-US" altLang="ro-RO" sz="2200" dirty="0"/>
              <a:t>, P</a:t>
            </a:r>
            <a:r>
              <a:rPr lang="en-US" altLang="ro-RO" sz="2200" baseline="-25000" dirty="0"/>
              <a:t>4</a:t>
            </a:r>
            <a:r>
              <a:rPr lang="en-US" altLang="ro-RO" sz="2200" dirty="0"/>
              <a:t>, P</a:t>
            </a:r>
            <a:r>
              <a:rPr lang="en-US" altLang="ro-RO" sz="2200" baseline="-25000" dirty="0"/>
              <a:t>2</a:t>
            </a:r>
            <a:r>
              <a:rPr lang="en-US" altLang="ro-RO" sz="2200" dirty="0"/>
              <a:t>, P</a:t>
            </a:r>
            <a:r>
              <a:rPr lang="en-US" altLang="ro-RO" sz="2200" baseline="-25000" dirty="0"/>
              <a:t>0</a:t>
            </a:r>
            <a:r>
              <a:rPr lang="en-US" altLang="ro-RO" sz="2200" dirty="0"/>
              <a:t>&gt; </a:t>
            </a:r>
            <a:r>
              <a:rPr lang="en-US" altLang="ro-RO" sz="2200" dirty="0" err="1"/>
              <a:t>satisface</a:t>
            </a:r>
            <a:r>
              <a:rPr lang="en-US" altLang="ro-RO" sz="2200" dirty="0"/>
              <a:t> </a:t>
            </a:r>
            <a:r>
              <a:rPr lang="en-US" altLang="ro-RO" sz="2200" dirty="0" err="1"/>
              <a:t>criteriile</a:t>
            </a:r>
            <a:r>
              <a:rPr lang="en-US" altLang="ro-RO" sz="2200" dirty="0"/>
              <a:t> de </a:t>
            </a:r>
            <a:r>
              <a:rPr lang="en-US" altLang="ro-RO" sz="2200" dirty="0" err="1"/>
              <a:t>siguranță</a:t>
            </a:r>
            <a:r>
              <a:rPr lang="en-US" altLang="ro-RO" sz="2200" dirty="0"/>
              <a:t>.</a:t>
            </a:r>
            <a:endParaRPr lang="ro-RO" altLang="ro-RO" sz="22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BE383C-3834-804E-847F-51EC6019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00432"/>
              </p:ext>
            </p:extLst>
          </p:nvPr>
        </p:nvGraphicFramePr>
        <p:xfrm>
          <a:off x="5507790" y="2071035"/>
          <a:ext cx="6485285" cy="298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40914">
                  <a:extLst>
                    <a:ext uri="{9D8B030D-6E8A-4147-A177-3AD203B41FA5}">
                      <a16:colId xmlns:a16="http://schemas.microsoft.com/office/drawing/2014/main" val="4206175333"/>
                    </a:ext>
                  </a:extLst>
                </a:gridCol>
                <a:gridCol w="417055">
                  <a:extLst>
                    <a:ext uri="{9D8B030D-6E8A-4147-A177-3AD203B41FA5}">
                      <a16:colId xmlns:a16="http://schemas.microsoft.com/office/drawing/2014/main" val="2293992537"/>
                    </a:ext>
                  </a:extLst>
                </a:gridCol>
                <a:gridCol w="435091">
                  <a:extLst>
                    <a:ext uri="{9D8B030D-6E8A-4147-A177-3AD203B41FA5}">
                      <a16:colId xmlns:a16="http://schemas.microsoft.com/office/drawing/2014/main" val="4228419015"/>
                    </a:ext>
                  </a:extLst>
                </a:gridCol>
                <a:gridCol w="572102">
                  <a:extLst>
                    <a:ext uri="{9D8B030D-6E8A-4147-A177-3AD203B41FA5}">
                      <a16:colId xmlns:a16="http://schemas.microsoft.com/office/drawing/2014/main" val="2336784791"/>
                    </a:ext>
                  </a:extLst>
                </a:gridCol>
                <a:gridCol w="479608">
                  <a:extLst>
                    <a:ext uri="{9D8B030D-6E8A-4147-A177-3AD203B41FA5}">
                      <a16:colId xmlns:a16="http://schemas.microsoft.com/office/drawing/2014/main" val="2972484499"/>
                    </a:ext>
                  </a:extLst>
                </a:gridCol>
                <a:gridCol w="290209">
                  <a:extLst>
                    <a:ext uri="{9D8B030D-6E8A-4147-A177-3AD203B41FA5}">
                      <a16:colId xmlns:a16="http://schemas.microsoft.com/office/drawing/2014/main" val="2905122868"/>
                    </a:ext>
                  </a:extLst>
                </a:gridCol>
                <a:gridCol w="283933">
                  <a:extLst>
                    <a:ext uri="{9D8B030D-6E8A-4147-A177-3AD203B41FA5}">
                      <a16:colId xmlns:a16="http://schemas.microsoft.com/office/drawing/2014/main" val="2213344733"/>
                    </a:ext>
                  </a:extLst>
                </a:gridCol>
                <a:gridCol w="282678">
                  <a:extLst>
                    <a:ext uri="{9D8B030D-6E8A-4147-A177-3AD203B41FA5}">
                      <a16:colId xmlns:a16="http://schemas.microsoft.com/office/drawing/2014/main" val="875217844"/>
                    </a:ext>
                  </a:extLst>
                </a:gridCol>
                <a:gridCol w="453871">
                  <a:extLst>
                    <a:ext uri="{9D8B030D-6E8A-4147-A177-3AD203B41FA5}">
                      <a16:colId xmlns:a16="http://schemas.microsoft.com/office/drawing/2014/main" val="3845588515"/>
                    </a:ext>
                  </a:extLst>
                </a:gridCol>
                <a:gridCol w="541887">
                  <a:extLst>
                    <a:ext uri="{9D8B030D-6E8A-4147-A177-3AD203B41FA5}">
                      <a16:colId xmlns:a16="http://schemas.microsoft.com/office/drawing/2014/main" val="2083503430"/>
                    </a:ext>
                  </a:extLst>
                </a:gridCol>
                <a:gridCol w="412407">
                  <a:extLst>
                    <a:ext uri="{9D8B030D-6E8A-4147-A177-3AD203B41FA5}">
                      <a16:colId xmlns:a16="http://schemas.microsoft.com/office/drawing/2014/main" val="3566059561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1043057199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410289213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692235953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170840684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76781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allocation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available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0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5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8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5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Exemplu pentru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algoritmul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bancherului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84422"/>
            <a:ext cx="5507790" cy="503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ro-RO" sz="2400" dirty="0"/>
              <a:t>P</a:t>
            </a:r>
            <a:r>
              <a:rPr lang="en-US" altLang="ro-RO" sz="2400" baseline="-25000" dirty="0"/>
              <a:t>1</a:t>
            </a:r>
            <a:r>
              <a:rPr lang="en-US" altLang="ro-RO" sz="2400" dirty="0"/>
              <a:t> cere </a:t>
            </a:r>
            <a:r>
              <a:rPr lang="en-US" altLang="ro-RO" sz="2400" dirty="0" err="1"/>
              <a:t>setul</a:t>
            </a:r>
            <a:r>
              <a:rPr lang="en-US" altLang="ro-RO" sz="2400" dirty="0"/>
              <a:t> (1, 0, 2)</a:t>
            </a:r>
            <a:r>
              <a:rPr lang="en-US" altLang="ro-RO" sz="2200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ro-RO" sz="2000" dirty="0"/>
              <a:t>Se </a:t>
            </a:r>
            <a:r>
              <a:rPr lang="en-US" altLang="ro-RO" sz="2000" dirty="0" err="1"/>
              <a:t>verifică</a:t>
            </a:r>
            <a:r>
              <a:rPr lang="en-US" altLang="ro-RO" sz="2000" dirty="0"/>
              <a:t>  </a:t>
            </a:r>
            <a:r>
              <a:rPr lang="en-US" altLang="ro-RO" sz="2000" dirty="0" err="1"/>
              <a:t>dacă</a:t>
            </a:r>
            <a:r>
              <a:rPr lang="en-US" altLang="ro-RO" sz="2000" dirty="0"/>
              <a:t> request </a:t>
            </a:r>
            <a:r>
              <a:rPr lang="it-IT" altLang="ro-RO" sz="2000" dirty="0"/>
              <a:t>≤ available, adică (1, 0, 2)</a:t>
            </a:r>
            <a:r>
              <a:rPr lang="en-US" altLang="ro-RO" sz="2000" dirty="0"/>
              <a:t> </a:t>
            </a:r>
            <a:r>
              <a:rPr lang="it-IT" altLang="ro-RO" sz="2000" dirty="0"/>
              <a:t>≤ (3, 3, 2) =</a:t>
            </a:r>
            <a:r>
              <a:rPr lang="en-US" altLang="ro-RO" sz="2000" dirty="0"/>
              <a:t>&gt; </a:t>
            </a:r>
            <a:r>
              <a:rPr lang="en-US" altLang="ro-RO" sz="2000" dirty="0" err="1"/>
              <a:t>adevărat</a:t>
            </a:r>
            <a:r>
              <a:rPr lang="en-US" altLang="ro-RO" sz="2000" dirty="0"/>
              <a:t>;</a:t>
            </a:r>
          </a:p>
          <a:p>
            <a:pPr lvl="1">
              <a:lnSpc>
                <a:spcPct val="90000"/>
              </a:lnSpc>
            </a:pPr>
            <a:r>
              <a:rPr lang="en-US" altLang="ro-RO" sz="2000" dirty="0" err="1"/>
              <a:t>Executarea</a:t>
            </a:r>
            <a:r>
              <a:rPr lang="en-US" altLang="ro-RO" sz="2000" dirty="0"/>
              <a:t> </a:t>
            </a:r>
            <a:r>
              <a:rPr lang="en-US" altLang="ro-RO" sz="2000" dirty="0" err="1"/>
              <a:t>algoritmului</a:t>
            </a:r>
            <a:r>
              <a:rPr lang="en-US" altLang="ro-RO" sz="2000" dirty="0"/>
              <a:t> de </a:t>
            </a:r>
            <a:r>
              <a:rPr lang="en-US" altLang="ro-RO" sz="2000" dirty="0" err="1"/>
              <a:t>siguranță</a:t>
            </a:r>
            <a:r>
              <a:rPr lang="en-US" altLang="ro-RO" sz="2000" dirty="0"/>
              <a:t> ne </a:t>
            </a:r>
            <a:r>
              <a:rPr lang="en-US" altLang="ro-RO" sz="2000" dirty="0" err="1"/>
              <a:t>arată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că</a:t>
            </a:r>
            <a:r>
              <a:rPr lang="en-US" altLang="ro-RO" sz="2000" dirty="0"/>
              <a:t> </a:t>
            </a:r>
            <a:r>
              <a:rPr lang="en-US" altLang="ro-RO" sz="2000" dirty="0" err="1"/>
              <a:t>secvența</a:t>
            </a:r>
            <a:r>
              <a:rPr lang="en-US" altLang="ro-RO" sz="2000" dirty="0"/>
              <a:t> &lt;P</a:t>
            </a:r>
            <a:r>
              <a:rPr lang="en-US" altLang="ro-RO" sz="2000" baseline="-25000" dirty="0"/>
              <a:t>1</a:t>
            </a:r>
            <a:r>
              <a:rPr lang="en-US" altLang="ro-RO" sz="2000" dirty="0"/>
              <a:t>, P</a:t>
            </a:r>
            <a:r>
              <a:rPr lang="en-US" altLang="ro-RO" sz="2000" baseline="-25000" dirty="0"/>
              <a:t>3</a:t>
            </a:r>
            <a:r>
              <a:rPr lang="en-US" altLang="ro-RO" sz="2000" dirty="0"/>
              <a:t>, P</a:t>
            </a:r>
            <a:r>
              <a:rPr lang="en-US" altLang="ro-RO" sz="2000" baseline="-25000" dirty="0"/>
              <a:t>4</a:t>
            </a:r>
            <a:r>
              <a:rPr lang="en-US" altLang="ro-RO" sz="2000" dirty="0"/>
              <a:t>, P</a:t>
            </a:r>
            <a:r>
              <a:rPr lang="en-US" altLang="ro-RO" sz="2000" baseline="-25000" dirty="0"/>
              <a:t>0</a:t>
            </a:r>
            <a:r>
              <a:rPr lang="en-US" altLang="ro-RO" sz="2000" dirty="0"/>
              <a:t>, P</a:t>
            </a:r>
            <a:r>
              <a:rPr lang="en-US" altLang="ro-RO" sz="2000" baseline="-25000" dirty="0"/>
              <a:t>2</a:t>
            </a:r>
            <a:r>
              <a:rPr lang="en-US" altLang="ro-RO" sz="2000" dirty="0"/>
              <a:t>&gt; </a:t>
            </a:r>
            <a:r>
              <a:rPr lang="en-US" altLang="ro-RO" sz="2000" dirty="0" err="1"/>
              <a:t>satisface</a:t>
            </a:r>
            <a:r>
              <a:rPr lang="en-US" altLang="ro-RO" sz="2000" dirty="0"/>
              <a:t> </a:t>
            </a:r>
            <a:r>
              <a:rPr lang="en-US" altLang="ro-RO" sz="2000" dirty="0" err="1"/>
              <a:t>cerințele</a:t>
            </a:r>
            <a:r>
              <a:rPr lang="en-US" altLang="ro-RO" sz="2000" dirty="0"/>
              <a:t> de </a:t>
            </a:r>
            <a:r>
              <a:rPr lang="en-US" altLang="ro-RO" sz="2000" dirty="0" err="1"/>
              <a:t>siguranță</a:t>
            </a:r>
            <a:r>
              <a:rPr lang="en-US" altLang="ro-RO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ro-RO" sz="2400" dirty="0"/>
              <a:t>Se poate </a:t>
            </a:r>
            <a:r>
              <a:rPr lang="en-US" altLang="ro-RO" sz="2400" dirty="0" err="1"/>
              <a:t>onora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cererea</a:t>
            </a:r>
            <a:r>
              <a:rPr lang="en-US" altLang="ro-RO" sz="2400" dirty="0"/>
              <a:t> (3, 3, 0) </a:t>
            </a:r>
            <a:r>
              <a:rPr lang="en-US" altLang="ro-RO" sz="2400" dirty="0" err="1"/>
              <a:t>venită</a:t>
            </a:r>
            <a:r>
              <a:rPr lang="en-US" altLang="ro-RO" sz="2400" dirty="0"/>
              <a:t> de la P</a:t>
            </a:r>
            <a:r>
              <a:rPr lang="en-US" altLang="ro-RO" sz="2400" baseline="-25000" dirty="0"/>
              <a:t>4</a:t>
            </a:r>
            <a:r>
              <a:rPr lang="en-US" altLang="ro-RO" sz="2400" dirty="0"/>
              <a:t>?</a:t>
            </a:r>
          </a:p>
          <a:p>
            <a:pPr>
              <a:lnSpc>
                <a:spcPct val="90000"/>
              </a:lnSpc>
            </a:pPr>
            <a:r>
              <a:rPr lang="en-US" altLang="ro-RO" sz="2400" dirty="0"/>
              <a:t>Se poate </a:t>
            </a:r>
            <a:r>
              <a:rPr lang="en-US" altLang="ro-RO" sz="2400" dirty="0" err="1"/>
              <a:t>onora</a:t>
            </a:r>
            <a:r>
              <a:rPr lang="en-US" altLang="ro-RO" sz="2400" dirty="0"/>
              <a:t> </a:t>
            </a:r>
            <a:r>
              <a:rPr lang="en-US" altLang="ro-RO" sz="2400" dirty="0" err="1"/>
              <a:t>cererea</a:t>
            </a:r>
            <a:r>
              <a:rPr lang="en-US" altLang="ro-RO" sz="2400" dirty="0"/>
              <a:t> (0, 2, 0) </a:t>
            </a:r>
            <a:r>
              <a:rPr lang="en-US" altLang="ro-RO" sz="2400" dirty="0" err="1"/>
              <a:t>venită</a:t>
            </a:r>
            <a:r>
              <a:rPr lang="en-US" altLang="ro-RO" sz="2400" dirty="0"/>
              <a:t> de la P</a:t>
            </a:r>
            <a:r>
              <a:rPr lang="en-US" altLang="ro-RO" sz="2400" baseline="-25000" dirty="0"/>
              <a:t>0</a:t>
            </a:r>
            <a:r>
              <a:rPr lang="en-US" altLang="ro-RO" sz="2400" dirty="0"/>
              <a:t>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4BE383C-3834-804E-847F-51EC6019E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663955"/>
              </p:ext>
            </p:extLst>
          </p:nvPr>
        </p:nvGraphicFramePr>
        <p:xfrm>
          <a:off x="5507790" y="2071035"/>
          <a:ext cx="6485285" cy="298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40914">
                  <a:extLst>
                    <a:ext uri="{9D8B030D-6E8A-4147-A177-3AD203B41FA5}">
                      <a16:colId xmlns:a16="http://schemas.microsoft.com/office/drawing/2014/main" val="4206175333"/>
                    </a:ext>
                  </a:extLst>
                </a:gridCol>
                <a:gridCol w="452096">
                  <a:extLst>
                    <a:ext uri="{9D8B030D-6E8A-4147-A177-3AD203B41FA5}">
                      <a16:colId xmlns:a16="http://schemas.microsoft.com/office/drawing/2014/main" val="2293992537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4228419015"/>
                    </a:ext>
                  </a:extLst>
                </a:gridCol>
                <a:gridCol w="490889">
                  <a:extLst>
                    <a:ext uri="{9D8B030D-6E8A-4147-A177-3AD203B41FA5}">
                      <a16:colId xmlns:a16="http://schemas.microsoft.com/office/drawing/2014/main" val="2336784791"/>
                    </a:ext>
                  </a:extLst>
                </a:gridCol>
                <a:gridCol w="479608">
                  <a:extLst>
                    <a:ext uri="{9D8B030D-6E8A-4147-A177-3AD203B41FA5}">
                      <a16:colId xmlns:a16="http://schemas.microsoft.com/office/drawing/2014/main" val="2972484499"/>
                    </a:ext>
                  </a:extLst>
                </a:gridCol>
                <a:gridCol w="290209">
                  <a:extLst>
                    <a:ext uri="{9D8B030D-6E8A-4147-A177-3AD203B41FA5}">
                      <a16:colId xmlns:a16="http://schemas.microsoft.com/office/drawing/2014/main" val="2905122868"/>
                    </a:ext>
                  </a:extLst>
                </a:gridCol>
                <a:gridCol w="283933">
                  <a:extLst>
                    <a:ext uri="{9D8B030D-6E8A-4147-A177-3AD203B41FA5}">
                      <a16:colId xmlns:a16="http://schemas.microsoft.com/office/drawing/2014/main" val="2213344733"/>
                    </a:ext>
                  </a:extLst>
                </a:gridCol>
                <a:gridCol w="282678">
                  <a:extLst>
                    <a:ext uri="{9D8B030D-6E8A-4147-A177-3AD203B41FA5}">
                      <a16:colId xmlns:a16="http://schemas.microsoft.com/office/drawing/2014/main" val="875217844"/>
                    </a:ext>
                  </a:extLst>
                </a:gridCol>
                <a:gridCol w="453871">
                  <a:extLst>
                    <a:ext uri="{9D8B030D-6E8A-4147-A177-3AD203B41FA5}">
                      <a16:colId xmlns:a16="http://schemas.microsoft.com/office/drawing/2014/main" val="3845588515"/>
                    </a:ext>
                  </a:extLst>
                </a:gridCol>
                <a:gridCol w="541887">
                  <a:extLst>
                    <a:ext uri="{9D8B030D-6E8A-4147-A177-3AD203B41FA5}">
                      <a16:colId xmlns:a16="http://schemas.microsoft.com/office/drawing/2014/main" val="2083503430"/>
                    </a:ext>
                  </a:extLst>
                </a:gridCol>
                <a:gridCol w="412407">
                  <a:extLst>
                    <a:ext uri="{9D8B030D-6E8A-4147-A177-3AD203B41FA5}">
                      <a16:colId xmlns:a16="http://schemas.microsoft.com/office/drawing/2014/main" val="3566059561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1043057199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410289213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692235953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170840684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3767817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allocation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available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need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0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5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8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5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3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9BEB6-216E-FD80-31B3-08414CC6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BC514-4EFE-1F32-765B-90744B5C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Implementarea algoritmului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dirty="0"/>
              <a:t>bancherului</a:t>
            </a:r>
            <a:r>
              <a:rPr lang="pt-BR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în</a:t>
            </a:r>
            <a:r>
              <a:rPr lang="en-US" altLang="ro-RO" sz="4800" dirty="0">
                <a:solidFill>
                  <a:schemeClr val="bg1"/>
                </a:solidFill>
              </a:rPr>
              <a:t> Java</a:t>
            </a:r>
            <a:endParaRPr lang="en-US" dirty="0"/>
          </a:p>
        </p:txBody>
      </p:sp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AF14ACFB-A5B6-5092-3563-1357E96EC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57" y="472941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F72300B5-EF8D-332B-E1BB-5F27A0720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58" y="4464495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307908-C618-FD14-5970-74BCE1DF7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35" y="1341521"/>
            <a:ext cx="8308744" cy="5336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699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DEFE6-A371-9814-899F-4D90FD8A0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BD86-6C2B-FDEE-5C57-FBD0B2D44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58"/>
            <a:ext cx="11353800" cy="1785682"/>
          </a:xfrm>
        </p:spPr>
        <p:txBody>
          <a:bodyPr>
            <a:normAutofit/>
          </a:bodyPr>
          <a:lstStyle/>
          <a:p>
            <a:r>
              <a:rPr lang="pt-BR" altLang="ro-RO" sz="3400" dirty="0">
                <a:solidFill>
                  <a:schemeClr val="bg1"/>
                </a:solidFill>
              </a:rPr>
              <a:t>Implementarea</a:t>
            </a:r>
            <a:br>
              <a:rPr lang="pt-BR" altLang="ro-RO" sz="3400" dirty="0">
                <a:solidFill>
                  <a:schemeClr val="bg1"/>
                </a:solidFill>
              </a:rPr>
            </a:br>
            <a:r>
              <a:rPr lang="pt-BR" altLang="ro-RO" sz="3400" dirty="0">
                <a:solidFill>
                  <a:schemeClr val="bg1"/>
                </a:solidFill>
              </a:rPr>
              <a:t>algoritmului</a:t>
            </a:r>
            <a:br>
              <a:rPr lang="pt-BR" altLang="ro-RO" sz="3400" dirty="0">
                <a:solidFill>
                  <a:schemeClr val="bg1"/>
                </a:solidFill>
              </a:rPr>
            </a:br>
            <a:r>
              <a:rPr lang="pt-BR" altLang="ro-RO" sz="3400" dirty="0"/>
              <a:t>bancherului</a:t>
            </a:r>
            <a:r>
              <a:rPr lang="pt-BR" altLang="ro-RO" sz="3400" dirty="0">
                <a:solidFill>
                  <a:schemeClr val="bg1"/>
                </a:solidFill>
              </a:rPr>
              <a:t> </a:t>
            </a:r>
            <a:r>
              <a:rPr lang="en-US" altLang="ro-RO" sz="3400" dirty="0" err="1">
                <a:solidFill>
                  <a:schemeClr val="bg1"/>
                </a:solidFill>
              </a:rPr>
              <a:t>în</a:t>
            </a:r>
            <a:r>
              <a:rPr lang="en-US" altLang="ro-RO" sz="3400" dirty="0">
                <a:solidFill>
                  <a:schemeClr val="bg1"/>
                </a:solidFill>
              </a:rPr>
              <a:t> Java (II)</a:t>
            </a:r>
            <a:endParaRPr lang="en-US" sz="3400" dirty="0"/>
          </a:p>
        </p:txBody>
      </p:sp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6199E84E-E8BE-E68D-0ED9-74DEA3B8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57" y="4729410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04E3B366-29FF-9B6A-3FE3-E78D80CD2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58" y="4464495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CCDEF-B791-29AF-FF69-3F3423DE6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81" y="169682"/>
            <a:ext cx="7026168" cy="651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376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B69AB-33FB-8E54-27B6-D87F82FA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4738-4553-E8B3-F776-A66D05F8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Implementarea algoritmului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dirty="0"/>
              <a:t>bancherului</a:t>
            </a:r>
            <a:r>
              <a:rPr lang="pt-BR" altLang="ro-RO" sz="4800" dirty="0">
                <a:solidFill>
                  <a:schemeClr val="bg1"/>
                </a:solidFill>
              </a:rPr>
              <a:t> </a:t>
            </a:r>
            <a:r>
              <a:rPr lang="en-US" altLang="ro-RO" sz="4800" dirty="0" err="1">
                <a:solidFill>
                  <a:schemeClr val="bg1"/>
                </a:solidFill>
              </a:rPr>
              <a:t>în</a:t>
            </a:r>
            <a:r>
              <a:rPr lang="en-US" altLang="ro-RO" sz="4800" dirty="0">
                <a:solidFill>
                  <a:schemeClr val="bg1"/>
                </a:solidFill>
              </a:rPr>
              <a:t> Java (III)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3A903-D3CE-B88B-5EBA-619AB529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7" y="1602462"/>
            <a:ext cx="7669473" cy="513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3F847-04F5-76A4-DBF6-302307953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290" y="2268228"/>
            <a:ext cx="4122761" cy="1088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8B7030F7-6411-D9E5-2BE6-66DF4F2E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79" y="1602462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BDBC70F7-6D92-F574-1D08-61EB169E4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80" y="1337547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EB6E2-3D1F-24EE-D03E-F3FDB40F5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290" y="3460016"/>
            <a:ext cx="4047558" cy="1088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0AD3A-13E1-1CD8-0E59-B778DE0DB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7290" y="4651804"/>
            <a:ext cx="4047558" cy="684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0FFE0A-83C1-1F60-86E1-4CA2EF2BF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476" y="5448578"/>
            <a:ext cx="4033169" cy="128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60500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ia 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684422"/>
            <a:ext cx="12192000" cy="503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3400" dirty="0"/>
              <a:t>Context:</a:t>
            </a:r>
          </a:p>
          <a:p>
            <a:pPr lvl="1">
              <a:lnSpc>
                <a:spcPct val="90000"/>
              </a:lnSpc>
            </a:pPr>
            <a:r>
              <a:rPr lang="ro-RO" altLang="ro-RO" sz="3200" dirty="0"/>
              <a:t>Se permite sistemului s</a:t>
            </a:r>
            <a:r>
              <a:rPr lang="en-US" altLang="ro-RO" sz="3200" dirty="0"/>
              <a:t>ă</a:t>
            </a:r>
            <a:r>
              <a:rPr lang="ro-RO" altLang="ro-RO" sz="3200" dirty="0"/>
              <a:t> intre</a:t>
            </a:r>
            <a:br>
              <a:rPr lang="en-US" altLang="ro-RO" sz="3200" dirty="0"/>
            </a:br>
            <a:r>
              <a:rPr lang="en-US" altLang="ro-RO" sz="3200" dirty="0"/>
              <a:t>î</a:t>
            </a:r>
            <a:r>
              <a:rPr lang="ro-RO" altLang="ro-RO" sz="3200" dirty="0"/>
              <a:t>n starea de blocare</a:t>
            </a:r>
            <a:r>
              <a:rPr lang="en-US" altLang="ro-RO" sz="3200" dirty="0"/>
              <a:t>;</a:t>
            </a:r>
            <a:endParaRPr lang="ro-RO" altLang="ro-RO" sz="3200" dirty="0"/>
          </a:p>
          <a:p>
            <a:pPr lvl="1">
              <a:lnSpc>
                <a:spcPct val="90000"/>
              </a:lnSpc>
            </a:pPr>
            <a:r>
              <a:rPr lang="ro-RO" altLang="ro-RO" sz="3200" dirty="0"/>
              <a:t>Se ruleaz</a:t>
            </a:r>
            <a:r>
              <a:rPr lang="en-US" altLang="ro-RO" sz="3200" dirty="0"/>
              <a:t>ă</a:t>
            </a:r>
            <a:r>
              <a:rPr lang="ro-RO" altLang="ro-RO" sz="3200" dirty="0"/>
              <a:t> algoritmul de detec</a:t>
            </a:r>
            <a:r>
              <a:rPr lang="en-US" altLang="ro-RO" sz="3200" dirty="0"/>
              <a:t>ț</a:t>
            </a:r>
            <a:r>
              <a:rPr lang="ro-RO" altLang="ro-RO" sz="3200" dirty="0"/>
              <a:t>ie</a:t>
            </a:r>
            <a:r>
              <a:rPr lang="en-US" altLang="ro-RO" sz="3200" dirty="0"/>
              <a:t>;</a:t>
            </a:r>
            <a:endParaRPr lang="ro-RO" altLang="ro-RO" sz="3200" dirty="0"/>
          </a:p>
          <a:p>
            <a:pPr lvl="1">
              <a:lnSpc>
                <a:spcPct val="90000"/>
              </a:lnSpc>
            </a:pPr>
            <a:r>
              <a:rPr lang="ro-RO" altLang="ro-RO" sz="3200" dirty="0"/>
              <a:t>Se ruleaz</a:t>
            </a:r>
            <a:r>
              <a:rPr lang="en-US" altLang="ro-RO" sz="3200" dirty="0"/>
              <a:t>ă</a:t>
            </a:r>
            <a:r>
              <a:rPr lang="ro-RO" altLang="ro-RO" sz="3200" dirty="0"/>
              <a:t> schema de recuperare</a:t>
            </a:r>
            <a:r>
              <a:rPr lang="en-US" altLang="ro-RO" sz="3200" dirty="0"/>
              <a:t>.</a:t>
            </a:r>
            <a:endParaRPr lang="ro-RO" altLang="ro-RO" sz="3200" dirty="0"/>
          </a:p>
        </p:txBody>
      </p:sp>
      <p:pic>
        <p:nvPicPr>
          <p:cNvPr id="1026" name="Picture 2" descr="Deadlock Detection and Recovery in OS - Studytonight">
            <a:extLst>
              <a:ext uri="{FF2B5EF4-FFF2-40B4-BE49-F238E27FC236}">
                <a16:creationId xmlns:a16="http://schemas.microsoft.com/office/drawing/2014/main" id="{CF1D5289-A8F8-0BE6-C876-9E7C433F7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34" y="2134331"/>
            <a:ext cx="37242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ia blocajelor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3000" dirty="0"/>
              <a:t>Scenariul 1: o singură instanță din fiecare tip de resursă: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Generarea unui graf de tipul wait-for ce se</a:t>
            </a:r>
            <a:r>
              <a:rPr lang="en-US" altLang="ro-RO" dirty="0"/>
              <a:t> </a:t>
            </a:r>
            <a:r>
              <a:rPr lang="ro-RO" altLang="ro-RO" dirty="0"/>
              <a:t>va actualiza permanent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dirty="0"/>
              <a:t>Nodurile sunt procese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dirty="0"/>
              <a:t>Pi → Pj dac</a:t>
            </a:r>
            <a:r>
              <a:rPr lang="en-US" altLang="ro-RO" dirty="0"/>
              <a:t>ă</a:t>
            </a:r>
            <a:r>
              <a:rPr lang="ro-RO" altLang="ro-RO" dirty="0"/>
              <a:t> Pi a</a:t>
            </a:r>
            <a:r>
              <a:rPr lang="en-US" altLang="ro-RO" dirty="0"/>
              <a:t>ș</a:t>
            </a:r>
            <a:r>
              <a:rPr lang="ro-RO" altLang="ro-RO" dirty="0"/>
              <a:t>teapt</a:t>
            </a:r>
            <a:r>
              <a:rPr lang="en-US" altLang="ro-RO" dirty="0"/>
              <a:t>ă</a:t>
            </a:r>
            <a:r>
              <a:rPr lang="ro-RO" altLang="ro-RO" dirty="0"/>
              <a:t> finalizarea lui Pj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dirty="0"/>
              <a:t>Are loc invocarea periodic</a:t>
            </a:r>
            <a:r>
              <a:rPr lang="en-US" altLang="ro-RO" dirty="0"/>
              <a:t>ă</a:t>
            </a:r>
            <a:r>
              <a:rPr lang="ro-RO" altLang="ro-RO" dirty="0"/>
              <a:t> a unui algoritm</a:t>
            </a:r>
            <a:r>
              <a:rPr lang="en-US" altLang="ro-RO" dirty="0"/>
              <a:t> </a:t>
            </a:r>
            <a:r>
              <a:rPr lang="ro-RO" altLang="ro-RO" dirty="0"/>
              <a:t>care caut</a:t>
            </a:r>
            <a:r>
              <a:rPr lang="en-US" altLang="ro-RO" dirty="0"/>
              <a:t>ă</a:t>
            </a:r>
            <a:r>
              <a:rPr lang="ro-RO" altLang="ro-RO" dirty="0"/>
              <a:t> exi</a:t>
            </a:r>
            <a:r>
              <a:rPr lang="en-US" altLang="ro-RO" dirty="0" err="1"/>
              <a:t>stența</a:t>
            </a:r>
            <a:r>
              <a:rPr lang="ro-RO" altLang="ro-RO" dirty="0"/>
              <a:t> unui ciclu </a:t>
            </a:r>
            <a:r>
              <a:rPr lang="en-US" altLang="ro-RO" dirty="0"/>
              <a:t>î</a:t>
            </a:r>
            <a:r>
              <a:rPr lang="ro-RO" altLang="ro-RO" dirty="0"/>
              <a:t>n graf</a:t>
            </a:r>
            <a:r>
              <a:rPr lang="en-US" altLang="ro-RO" dirty="0"/>
              <a:t>;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Dac</a:t>
            </a:r>
            <a:r>
              <a:rPr lang="en-US" altLang="ro-RO" dirty="0"/>
              <a:t>ă </a:t>
            </a:r>
            <a:r>
              <a:rPr lang="ro-RO" altLang="ro-RO" dirty="0"/>
              <a:t>exist</a:t>
            </a:r>
            <a:r>
              <a:rPr lang="en-US" altLang="ro-RO" dirty="0"/>
              <a:t>ă</a:t>
            </a:r>
            <a:r>
              <a:rPr lang="ro-RO" altLang="ro-RO" dirty="0"/>
              <a:t> un ciclu, exist</a:t>
            </a:r>
            <a:r>
              <a:rPr lang="en-US" altLang="ro-RO" dirty="0"/>
              <a:t>ă</a:t>
            </a:r>
            <a:r>
              <a:rPr lang="ro-RO" altLang="ro-RO" dirty="0"/>
              <a:t> </a:t>
            </a:r>
            <a:r>
              <a:rPr lang="en-US" altLang="ro-RO" dirty="0" err="1"/>
              <a:t>și</a:t>
            </a:r>
            <a:r>
              <a:rPr lang="ro-RO" altLang="ro-RO" dirty="0"/>
              <a:t> un blocaj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dirty="0"/>
              <a:t>Obs</a:t>
            </a:r>
            <a:r>
              <a:rPr lang="en-US" altLang="ro-RO" dirty="0" err="1"/>
              <a:t>ervație</a:t>
            </a:r>
            <a:r>
              <a:rPr lang="ro-RO" altLang="ro-RO" dirty="0"/>
              <a:t>: pentru ca un algoritm s</a:t>
            </a:r>
            <a:r>
              <a:rPr lang="en-US" altLang="ro-RO" dirty="0"/>
              <a:t>ă</a:t>
            </a:r>
            <a:r>
              <a:rPr lang="ro-RO" altLang="ro-RO" dirty="0"/>
              <a:t> determine un</a:t>
            </a:r>
            <a:r>
              <a:rPr lang="en-US" altLang="ro-RO" dirty="0"/>
              <a:t> </a:t>
            </a:r>
            <a:r>
              <a:rPr lang="ro-RO" altLang="ro-RO" dirty="0"/>
              <a:t>ciclu </a:t>
            </a:r>
            <a:r>
              <a:rPr lang="en-US" altLang="ro-RO" dirty="0"/>
              <a:t>î</a:t>
            </a:r>
            <a:r>
              <a:rPr lang="ro-RO" altLang="ro-RO" dirty="0"/>
              <a:t>n grafic, este nevoie de un num</a:t>
            </a:r>
            <a:r>
              <a:rPr lang="en-US" altLang="ro-RO" dirty="0"/>
              <a:t>ă</a:t>
            </a:r>
            <a:r>
              <a:rPr lang="ro-RO" altLang="ro-RO" dirty="0"/>
              <a:t>r de</a:t>
            </a:r>
            <a:r>
              <a:rPr lang="en-US" altLang="ro-RO" dirty="0"/>
              <a:t> </a:t>
            </a:r>
            <a:r>
              <a:rPr lang="ro-RO" altLang="ro-RO" dirty="0"/>
              <a:t>2</a:t>
            </a:r>
            <a:r>
              <a:rPr lang="en-US" altLang="ro-RO" dirty="0"/>
              <a:t> x n</a:t>
            </a:r>
            <a:r>
              <a:rPr lang="ro-RO" altLang="ro-RO" dirty="0"/>
              <a:t> opera</a:t>
            </a:r>
            <a:r>
              <a:rPr lang="en-US" altLang="ro-RO" dirty="0"/>
              <a:t>ț</a:t>
            </a:r>
            <a:r>
              <a:rPr lang="ro-RO" altLang="ro-RO" dirty="0"/>
              <a:t>ii, unde n este num</a:t>
            </a:r>
            <a:r>
              <a:rPr lang="en-US" altLang="ro-RO" dirty="0"/>
              <a:t>ă</a:t>
            </a:r>
            <a:r>
              <a:rPr lang="ro-RO" altLang="ro-RO" dirty="0"/>
              <a:t>rul de noduri</a:t>
            </a:r>
            <a:r>
              <a:rPr lang="en-US" altLang="ro-RO" dirty="0"/>
              <a:t> </a:t>
            </a:r>
            <a:r>
              <a:rPr lang="ro-RO" altLang="ro-RO" dirty="0"/>
              <a:t>din graf.</a:t>
            </a:r>
          </a:p>
        </p:txBody>
      </p:sp>
    </p:spTree>
    <p:extLst>
      <p:ext uri="{BB962C8B-B14F-4D97-AF65-F5344CB8AC3E}">
        <p14:creationId xmlns:p14="http://schemas.microsoft.com/office/powerpoint/2010/main" val="274820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ia blocajelor</a:t>
            </a:r>
            <a:r>
              <a:rPr lang="en-US" altLang="ro-RO" sz="4800" dirty="0">
                <a:solidFill>
                  <a:schemeClr val="bg1"/>
                </a:solidFill>
              </a:rPr>
              <a:t> (III)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989" y="1801547"/>
            <a:ext cx="4492681" cy="54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lnSpc>
                <a:spcPct val="90000"/>
              </a:lnSpc>
              <a:buNone/>
            </a:pPr>
            <a:r>
              <a:rPr lang="it-IT" altLang="ro-RO" sz="3000" dirty="0"/>
              <a:t>Graful alocării de resurse</a:t>
            </a:r>
            <a:endParaRPr lang="ro-RO" altLang="ro-R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DE7D53-1792-516E-F708-D60AAF2EF8D4}"/>
              </a:ext>
            </a:extLst>
          </p:cNvPr>
          <p:cNvSpPr/>
          <p:nvPr/>
        </p:nvSpPr>
        <p:spPr>
          <a:xfrm>
            <a:off x="1769715" y="4686739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712F76-21F1-AED7-6726-85E3D95CAFD9}"/>
              </a:ext>
            </a:extLst>
          </p:cNvPr>
          <p:cNvSpPr/>
          <p:nvPr/>
        </p:nvSpPr>
        <p:spPr>
          <a:xfrm>
            <a:off x="3097211" y="4686737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42CC7B-62FD-EEBF-CAE0-4DD772ED6E37}"/>
              </a:ext>
            </a:extLst>
          </p:cNvPr>
          <p:cNvSpPr/>
          <p:nvPr/>
        </p:nvSpPr>
        <p:spPr>
          <a:xfrm>
            <a:off x="4417203" y="4686737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91E77B-D386-CB0B-527F-B4E47B502F6F}"/>
              </a:ext>
            </a:extLst>
          </p:cNvPr>
          <p:cNvSpPr/>
          <p:nvPr/>
        </p:nvSpPr>
        <p:spPr>
          <a:xfrm>
            <a:off x="3093460" y="5834260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140D98-6324-A1B1-51D6-06D7EA38E845}"/>
              </a:ext>
            </a:extLst>
          </p:cNvPr>
          <p:cNvSpPr/>
          <p:nvPr/>
        </p:nvSpPr>
        <p:spPr>
          <a:xfrm>
            <a:off x="3097211" y="2322970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C78DE1-F1C3-3994-A64E-7229CF531DCA}"/>
              </a:ext>
            </a:extLst>
          </p:cNvPr>
          <p:cNvSpPr/>
          <p:nvPr/>
        </p:nvSpPr>
        <p:spPr>
          <a:xfrm>
            <a:off x="1807453" y="3598060"/>
            <a:ext cx="558265" cy="5432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6E2E15-B0A4-48BC-017F-1A3D70CCFCBD}"/>
              </a:ext>
            </a:extLst>
          </p:cNvPr>
          <p:cNvCxnSpPr>
            <a:stCxn id="3" idx="0"/>
            <a:endCxn id="9" idx="2"/>
          </p:cNvCxnSpPr>
          <p:nvPr/>
        </p:nvCxnSpPr>
        <p:spPr>
          <a:xfrm flipV="1">
            <a:off x="2086586" y="4141269"/>
            <a:ext cx="0" cy="54547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FC4E24-3A83-5C7D-E254-101EE4E6296E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2365718" y="3869665"/>
            <a:ext cx="824302" cy="913859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5F451-4592-4CEA-AD86-B04EC8D13E30}"/>
              </a:ext>
            </a:extLst>
          </p:cNvPr>
          <p:cNvSpPr/>
          <p:nvPr/>
        </p:nvSpPr>
        <p:spPr>
          <a:xfrm>
            <a:off x="3131198" y="3601363"/>
            <a:ext cx="558265" cy="5432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EE858C-54AA-CD99-84CB-7FF481E88D09}"/>
              </a:ext>
            </a:extLst>
          </p:cNvPr>
          <p:cNvSpPr/>
          <p:nvPr/>
        </p:nvSpPr>
        <p:spPr>
          <a:xfrm>
            <a:off x="1807453" y="5893112"/>
            <a:ext cx="558265" cy="5432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BC29AB-1304-6C4F-F677-B74069E7396E}"/>
              </a:ext>
            </a:extLst>
          </p:cNvPr>
          <p:cNvCxnSpPr>
            <a:cxnSpLocks/>
            <a:stCxn id="16" idx="0"/>
            <a:endCxn id="3" idx="4"/>
          </p:cNvCxnSpPr>
          <p:nvPr/>
        </p:nvCxnSpPr>
        <p:spPr>
          <a:xfrm flipV="1">
            <a:off x="2086586" y="5347642"/>
            <a:ext cx="0" cy="54547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7964C9-211E-C18C-3DCC-067E2D7DBC38}"/>
              </a:ext>
            </a:extLst>
          </p:cNvPr>
          <p:cNvCxnSpPr>
            <a:cxnSpLocks/>
            <a:stCxn id="7" idx="2"/>
            <a:endCxn id="16" idx="3"/>
          </p:cNvCxnSpPr>
          <p:nvPr/>
        </p:nvCxnSpPr>
        <p:spPr>
          <a:xfrm flipH="1">
            <a:off x="2365718" y="6164712"/>
            <a:ext cx="727742" cy="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A01D18-DED2-5F72-9CEF-F9F8A42A964D}"/>
              </a:ext>
            </a:extLst>
          </p:cNvPr>
          <p:cNvSpPr/>
          <p:nvPr/>
        </p:nvSpPr>
        <p:spPr>
          <a:xfrm>
            <a:off x="4454942" y="5893106"/>
            <a:ext cx="558265" cy="5432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R5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12CBE6-84B1-E990-073B-8A9D9AD5A189}"/>
              </a:ext>
            </a:extLst>
          </p:cNvPr>
          <p:cNvCxnSpPr>
            <a:cxnSpLocks/>
            <a:stCxn id="28" idx="1"/>
            <a:endCxn id="7" idx="6"/>
          </p:cNvCxnSpPr>
          <p:nvPr/>
        </p:nvCxnSpPr>
        <p:spPr>
          <a:xfrm flipH="1">
            <a:off x="3727202" y="6164711"/>
            <a:ext cx="727740" cy="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BC0881-198C-E69E-6154-F183A285F17B}"/>
              </a:ext>
            </a:extLst>
          </p:cNvPr>
          <p:cNvCxnSpPr>
            <a:cxnSpLocks/>
            <a:stCxn id="6" idx="4"/>
            <a:endCxn id="28" idx="0"/>
          </p:cNvCxnSpPr>
          <p:nvPr/>
        </p:nvCxnSpPr>
        <p:spPr>
          <a:xfrm>
            <a:off x="4734074" y="5347640"/>
            <a:ext cx="1" cy="545466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B0C81D-B7A0-E308-F2E1-E9B7442B7E0C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638144" y="5250853"/>
            <a:ext cx="824302" cy="67890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0873041-0C25-1DDE-201C-D9DA8177EDBC}"/>
              </a:ext>
            </a:extLst>
          </p:cNvPr>
          <p:cNvSpPr/>
          <p:nvPr/>
        </p:nvSpPr>
        <p:spPr>
          <a:xfrm>
            <a:off x="4454942" y="3598060"/>
            <a:ext cx="558265" cy="543209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R4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CC6406-C90F-D5AD-C5F4-47F9C88AB0E9}"/>
              </a:ext>
            </a:extLst>
          </p:cNvPr>
          <p:cNvCxnSpPr>
            <a:cxnSpLocks/>
            <a:stCxn id="40" idx="2"/>
            <a:endCxn id="6" idx="0"/>
          </p:cNvCxnSpPr>
          <p:nvPr/>
        </p:nvCxnSpPr>
        <p:spPr>
          <a:xfrm flipH="1">
            <a:off x="4734074" y="4141269"/>
            <a:ext cx="1" cy="545468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AAC4E0-4358-E796-2AE4-33E1F38C291C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3638144" y="4141269"/>
            <a:ext cx="854537" cy="64225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F572A3-F0BE-1EC9-01A3-D6BC60055243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H="1" flipV="1">
            <a:off x="3410331" y="4144572"/>
            <a:ext cx="3751" cy="54216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5B4134-4B6A-0ABC-2D8B-3A641B4A104F}"/>
              </a:ext>
            </a:extLst>
          </p:cNvPr>
          <p:cNvCxnSpPr>
            <a:cxnSpLocks/>
            <a:stCxn id="15" idx="0"/>
            <a:endCxn id="8" idx="4"/>
          </p:cNvCxnSpPr>
          <p:nvPr/>
        </p:nvCxnSpPr>
        <p:spPr>
          <a:xfrm flipV="1">
            <a:off x="3410331" y="2983873"/>
            <a:ext cx="3751" cy="6174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">
            <a:extLst>
              <a:ext uri="{FF2B5EF4-FFF2-40B4-BE49-F238E27FC236}">
                <a16:creationId xmlns:a16="http://schemas.microsoft.com/office/drawing/2014/main" id="{EC6F1B03-ACA2-E952-48AA-562816173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478" y="2780987"/>
            <a:ext cx="3503631" cy="54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it-IT" altLang="ro-RO" sz="3000" dirty="0"/>
              <a:t>Graful de așteptare</a:t>
            </a:r>
            <a:endParaRPr lang="ro-RO" altLang="ro-RO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CA04E02-40A7-304C-3C22-5C22BC5AC21D}"/>
              </a:ext>
            </a:extLst>
          </p:cNvPr>
          <p:cNvSpPr/>
          <p:nvPr/>
        </p:nvSpPr>
        <p:spPr>
          <a:xfrm>
            <a:off x="7457927" y="4686737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1F83B0-E1BA-54DD-FEEF-FF971F259234}"/>
              </a:ext>
            </a:extLst>
          </p:cNvPr>
          <p:cNvSpPr/>
          <p:nvPr/>
        </p:nvSpPr>
        <p:spPr>
          <a:xfrm>
            <a:off x="8785423" y="4686735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4E49E4-6808-D26E-7892-0CFD6B319BD8}"/>
              </a:ext>
            </a:extLst>
          </p:cNvPr>
          <p:cNvSpPr/>
          <p:nvPr/>
        </p:nvSpPr>
        <p:spPr>
          <a:xfrm>
            <a:off x="10105415" y="4686735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0CD4CD2-F1F7-21B0-060C-B538FAC467FD}"/>
              </a:ext>
            </a:extLst>
          </p:cNvPr>
          <p:cNvSpPr/>
          <p:nvPr/>
        </p:nvSpPr>
        <p:spPr>
          <a:xfrm>
            <a:off x="8781672" y="5834258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7A8598-0573-C871-78CF-2E03656397C6}"/>
              </a:ext>
            </a:extLst>
          </p:cNvPr>
          <p:cNvSpPr/>
          <p:nvPr/>
        </p:nvSpPr>
        <p:spPr>
          <a:xfrm>
            <a:off x="8777920" y="3539212"/>
            <a:ext cx="633742" cy="660903"/>
          </a:xfrm>
          <a:prstGeom prst="ellipse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8A9EE5A-8D5E-DD48-AD20-186B7E7CF1FB}"/>
              </a:ext>
            </a:extLst>
          </p:cNvPr>
          <p:cNvCxnSpPr>
            <a:cxnSpLocks/>
            <a:stCxn id="54" idx="6"/>
            <a:endCxn id="55" idx="2"/>
          </p:cNvCxnSpPr>
          <p:nvPr/>
        </p:nvCxnSpPr>
        <p:spPr>
          <a:xfrm flipV="1">
            <a:off x="8091669" y="5017187"/>
            <a:ext cx="693754" cy="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90C134-A350-E3BF-D0E6-B320C5958B11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9419165" y="5017187"/>
            <a:ext cx="686250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D68FAF-FBCD-7571-6DE2-A951A81314CB}"/>
              </a:ext>
            </a:extLst>
          </p:cNvPr>
          <p:cNvCxnSpPr>
            <a:cxnSpLocks/>
            <a:stCxn id="57" idx="2"/>
            <a:endCxn id="54" idx="4"/>
          </p:cNvCxnSpPr>
          <p:nvPr/>
        </p:nvCxnSpPr>
        <p:spPr>
          <a:xfrm flipH="1" flipV="1">
            <a:off x="7774798" y="5347640"/>
            <a:ext cx="1006874" cy="81707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5E77D0A-D164-479D-6D77-1FBDBA8729FC}"/>
              </a:ext>
            </a:extLst>
          </p:cNvPr>
          <p:cNvCxnSpPr>
            <a:cxnSpLocks/>
            <a:stCxn id="56" idx="4"/>
            <a:endCxn id="57" idx="6"/>
          </p:cNvCxnSpPr>
          <p:nvPr/>
        </p:nvCxnSpPr>
        <p:spPr>
          <a:xfrm flipH="1">
            <a:off x="9415414" y="5347638"/>
            <a:ext cx="1006872" cy="8170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4C2A972-1BBF-F379-9A26-B9153374B302}"/>
              </a:ext>
            </a:extLst>
          </p:cNvPr>
          <p:cNvCxnSpPr>
            <a:cxnSpLocks/>
            <a:stCxn id="55" idx="0"/>
            <a:endCxn id="58" idx="4"/>
          </p:cNvCxnSpPr>
          <p:nvPr/>
        </p:nvCxnSpPr>
        <p:spPr>
          <a:xfrm flipH="1" flipV="1">
            <a:off x="9094791" y="4200115"/>
            <a:ext cx="7503" cy="48662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4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28" grpId="0" animBg="1"/>
      <p:bldP spid="40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ia blocajelor</a:t>
            </a:r>
            <a:r>
              <a:rPr lang="en-US" altLang="ro-RO" sz="4800" dirty="0">
                <a:solidFill>
                  <a:schemeClr val="bg1"/>
                </a:solidFill>
              </a:rPr>
              <a:t> (IV)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it-IT" altLang="ro-RO" sz="3000" dirty="0"/>
              <a:t>Scenariul 2: mai multe instanțe pentru un tip de resursă:</a:t>
            </a:r>
          </a:p>
          <a:p>
            <a:pPr lvl="1">
              <a:lnSpc>
                <a:spcPct val="90000"/>
              </a:lnSpc>
            </a:pPr>
            <a:r>
              <a:rPr lang="ro-RO" altLang="ro-RO" b="1" dirty="0"/>
              <a:t>Available</a:t>
            </a:r>
            <a:r>
              <a:rPr lang="ro-RO" altLang="ro-RO" dirty="0"/>
              <a:t>: Un vector de lungimea m indic</a:t>
            </a:r>
            <a:r>
              <a:rPr lang="en-US" altLang="ro-RO" dirty="0"/>
              <a:t>ă </a:t>
            </a:r>
            <a:r>
              <a:rPr lang="ro-RO" altLang="ro-RO" dirty="0"/>
              <a:t>num</a:t>
            </a:r>
            <a:r>
              <a:rPr lang="en-US" altLang="ro-RO" dirty="0"/>
              <a:t>ă</a:t>
            </a:r>
            <a:r>
              <a:rPr lang="ro-RO" altLang="ro-RO" dirty="0"/>
              <a:t>rul de resurse disponibile din fiecare</a:t>
            </a:r>
            <a:r>
              <a:rPr lang="en-US" altLang="ro-RO" dirty="0"/>
              <a:t> </a:t>
            </a:r>
            <a:r>
              <a:rPr lang="ro-RO" altLang="ro-RO" dirty="0"/>
              <a:t>tip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b="1" dirty="0"/>
              <a:t>Allocation</a:t>
            </a:r>
            <a:r>
              <a:rPr lang="ro-RO" altLang="ro-RO" dirty="0"/>
              <a:t>: O matrice n x m ne spune</a:t>
            </a:r>
            <a:r>
              <a:rPr lang="en-US" altLang="ro-RO" dirty="0"/>
              <a:t> </a:t>
            </a:r>
            <a:r>
              <a:rPr lang="ro-RO" altLang="ro-RO" dirty="0"/>
              <a:t>num</a:t>
            </a:r>
            <a:r>
              <a:rPr lang="en-US" altLang="ro-RO" dirty="0"/>
              <a:t>ă</a:t>
            </a:r>
            <a:r>
              <a:rPr lang="ro-RO" altLang="ro-RO" dirty="0"/>
              <a:t>rul de resurse de orice tip alocate </a:t>
            </a:r>
            <a:r>
              <a:rPr lang="en-US" altLang="ro-RO" dirty="0"/>
              <a:t>î</a:t>
            </a:r>
            <a:r>
              <a:rPr lang="ro-RO" altLang="ro-RO" dirty="0"/>
              <a:t>n</a:t>
            </a:r>
            <a:r>
              <a:rPr lang="en-US" altLang="ro-RO" dirty="0"/>
              <a:t> </a:t>
            </a:r>
            <a:r>
              <a:rPr lang="ro-RO" altLang="ro-RO" dirty="0"/>
              <a:t>acest moment fiecarui proces</a:t>
            </a:r>
            <a:r>
              <a:rPr lang="en-US" altLang="ro-RO" dirty="0"/>
              <a:t>;</a:t>
            </a:r>
            <a:endParaRPr lang="ro-RO" altLang="ro-RO" dirty="0"/>
          </a:p>
          <a:p>
            <a:pPr lvl="1">
              <a:lnSpc>
                <a:spcPct val="90000"/>
              </a:lnSpc>
            </a:pPr>
            <a:r>
              <a:rPr lang="ro-RO" altLang="ro-RO" b="1" dirty="0"/>
              <a:t>Request</a:t>
            </a:r>
            <a:r>
              <a:rPr lang="ro-RO" altLang="ro-RO" dirty="0"/>
              <a:t>: O matrice n x m indic</a:t>
            </a:r>
            <a:r>
              <a:rPr lang="en-US" altLang="ro-RO" dirty="0"/>
              <a:t>ă</a:t>
            </a:r>
            <a:r>
              <a:rPr lang="ro-RO" altLang="ro-RO" dirty="0"/>
              <a:t> cererea</a:t>
            </a:r>
            <a:r>
              <a:rPr lang="en-US" altLang="ro-RO" dirty="0"/>
              <a:t> </a:t>
            </a:r>
            <a:r>
              <a:rPr lang="ro-RO" altLang="ro-RO" dirty="0"/>
              <a:t>curent</a:t>
            </a:r>
            <a:r>
              <a:rPr lang="en-US" altLang="ro-RO" dirty="0"/>
              <a:t>ă</a:t>
            </a:r>
            <a:r>
              <a:rPr lang="ro-RO" altLang="ro-RO" dirty="0"/>
              <a:t> a fiecarui proces</a:t>
            </a:r>
            <a:r>
              <a:rPr lang="en-US" altLang="ro-RO" dirty="0"/>
              <a:t>. </a:t>
            </a:r>
            <a:r>
              <a:rPr lang="ro-RO" altLang="ro-RO" dirty="0"/>
              <a:t>Dac</a:t>
            </a:r>
            <a:r>
              <a:rPr lang="en-US" altLang="ro-RO" dirty="0"/>
              <a:t>ă</a:t>
            </a:r>
            <a:r>
              <a:rPr lang="ro-RO" altLang="ro-RO" dirty="0"/>
              <a:t> Request [</a:t>
            </a:r>
            <a:r>
              <a:rPr lang="en-US" altLang="ro-RO" dirty="0" err="1"/>
              <a:t>i</a:t>
            </a:r>
            <a:r>
              <a:rPr lang="en-US" altLang="ro-RO" dirty="0"/>
              <a:t>, </a:t>
            </a:r>
            <a:r>
              <a:rPr lang="ro-RO" altLang="ro-RO" dirty="0"/>
              <a:t>j]</a:t>
            </a:r>
            <a:r>
              <a:rPr lang="en-US" altLang="ro-RO" dirty="0"/>
              <a:t> = </a:t>
            </a:r>
            <a:r>
              <a:rPr lang="ro-RO" altLang="ro-RO" dirty="0"/>
              <a:t>k, atunci procesul Pi cere k instan</a:t>
            </a:r>
            <a:r>
              <a:rPr lang="en-US" altLang="ro-RO" dirty="0"/>
              <a:t>ț</a:t>
            </a:r>
            <a:r>
              <a:rPr lang="ro-RO" altLang="ro-RO" dirty="0"/>
              <a:t>e de</a:t>
            </a:r>
            <a:r>
              <a:rPr lang="en-US" altLang="ro-RO" dirty="0"/>
              <a:t> </a:t>
            </a:r>
            <a:r>
              <a:rPr lang="ro-RO" altLang="ro-RO" dirty="0"/>
              <a:t>resurse de tipul Rj.</a:t>
            </a:r>
          </a:p>
        </p:txBody>
      </p:sp>
    </p:spTree>
    <p:extLst>
      <p:ext uri="{BB962C8B-B14F-4D97-AF65-F5344CB8AC3E}">
        <p14:creationId xmlns:p14="http://schemas.microsoft.com/office/powerpoint/2010/main" val="638632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 Can See Clearly Now: Clairvoyant Assertions for Deadlock Checking |  SpringerLink">
            <a:extLst>
              <a:ext uri="{FF2B5EF4-FFF2-40B4-BE49-F238E27FC236}">
                <a16:creationId xmlns:a16="http://schemas.microsoft.com/office/drawing/2014/main" id="{59E889A0-89CC-EFDF-FD4F-61135552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623" y="2349139"/>
            <a:ext cx="4600575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de 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it-IT" altLang="ro-RO" sz="3000" dirty="0"/>
              <a:t>Să presupunem că Work și Finish sunt vectori de lungimea m, respectiv n. Pasul de inițializare: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ro-RO" altLang="ro-RO" dirty="0"/>
              <a:t>Work = Available</a:t>
            </a:r>
            <a:r>
              <a:rPr lang="en-US" altLang="ro-RO" dirty="0"/>
              <a:t>;</a:t>
            </a:r>
            <a:endParaRPr lang="ro-RO" altLang="ro-RO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ro-RO" altLang="ro-RO" dirty="0"/>
              <a:t>Pentru i = 1,</a:t>
            </a:r>
            <a:r>
              <a:rPr lang="en-US" altLang="ro-RO" dirty="0"/>
              <a:t> </a:t>
            </a:r>
            <a:r>
              <a:rPr lang="ro-RO" altLang="ro-RO" dirty="0"/>
              <a:t>2, …, n, dac</a:t>
            </a:r>
            <a:r>
              <a:rPr lang="en-US" altLang="ro-RO" dirty="0"/>
              <a:t>ă</a:t>
            </a:r>
            <a:r>
              <a:rPr lang="ro-RO" altLang="ro-RO" dirty="0"/>
              <a:t> Allocation</a:t>
            </a:r>
            <a:r>
              <a:rPr lang="en-US" altLang="ro-RO" dirty="0"/>
              <a:t>[</a:t>
            </a:r>
            <a:r>
              <a:rPr lang="ro-RO" altLang="ro-RO" dirty="0"/>
              <a:t>i</a:t>
            </a:r>
            <a:r>
              <a:rPr lang="en-US" altLang="ro-RO" dirty="0"/>
              <a:t>]</a:t>
            </a:r>
            <a:r>
              <a:rPr lang="ro-RO" altLang="ro-RO" dirty="0"/>
              <a:t> ≠ 0,</a:t>
            </a:r>
            <a:br>
              <a:rPr lang="en-US" altLang="ro-RO" dirty="0"/>
            </a:br>
            <a:r>
              <a:rPr lang="ro-RO" altLang="ro-RO" dirty="0"/>
              <a:t>atunci</a:t>
            </a:r>
            <a:r>
              <a:rPr lang="en-US" altLang="ro-RO" dirty="0"/>
              <a:t> </a:t>
            </a:r>
            <a:r>
              <a:rPr lang="ro-RO" altLang="ro-RO" dirty="0"/>
              <a:t>Finish[i] = false; altfel, Finish[i] = true.</a:t>
            </a:r>
            <a:endParaRPr lang="en-US" altLang="ro-RO" dirty="0"/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it-IT" altLang="ro-RO" dirty="0"/>
              <a:t>Se caută un index i astfel încât: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it-IT" altLang="ro-RO" dirty="0"/>
              <a:t>Finish[i] == false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it-IT" altLang="ro-RO" dirty="0"/>
              <a:t>Request i ≤ Work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it-IT" altLang="ro-RO" dirty="0"/>
              <a:t>Dacă nu există un astfel de i, atunci se trece la pasul 4.</a:t>
            </a:r>
            <a:endParaRPr lang="ro-RO" altLang="ro-RO" dirty="0"/>
          </a:p>
        </p:txBody>
      </p:sp>
    </p:spTree>
    <p:extLst>
      <p:ext uri="{BB962C8B-B14F-4D97-AF65-F5344CB8AC3E}">
        <p14:creationId xmlns:p14="http://schemas.microsoft.com/office/powerpoint/2010/main" val="5184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300" dirty="0">
                <a:solidFill>
                  <a:schemeClr val="bg1"/>
                </a:solidFill>
              </a:rPr>
              <a:t>Soluția problemei</a:t>
            </a:r>
            <a:br>
              <a:rPr lang="ro-RO" altLang="ro-RO" sz="4300" dirty="0">
                <a:solidFill>
                  <a:schemeClr val="bg1"/>
                </a:solidFill>
              </a:rPr>
            </a:br>
            <a:r>
              <a:rPr lang="ro-RO" altLang="ro-RO" sz="4300" dirty="0">
                <a:solidFill>
                  <a:schemeClr val="bg1"/>
                </a:solidFill>
              </a:rPr>
              <a:t>filozofilor la masă</a:t>
            </a:r>
            <a:endParaRPr lang="en-US" sz="4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79B7A-4549-006B-84EF-0A6EC57B3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8" y="99548"/>
            <a:ext cx="5144218" cy="6658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76FE9-23C7-FA14-8EDD-76D31B9C3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633" y="1665743"/>
            <a:ext cx="3400900" cy="1867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EEAAC-160A-0EEA-D2AD-1B8E4D2E3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862" y="4765566"/>
            <a:ext cx="6725589" cy="846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4E782-BA3F-D7BB-1BC6-DCCEB33AE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863" y="5758187"/>
            <a:ext cx="6725589" cy="100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Demo">
            <a:extLst>
              <a:ext uri="{FF2B5EF4-FFF2-40B4-BE49-F238E27FC236}">
                <a16:creationId xmlns:a16="http://schemas.microsoft.com/office/drawing/2014/main" id="{CC25869A-C621-175D-0C53-F754DECF0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57" y="254239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logo of a cup of coffee&#10;&#10;Description automatically generated">
            <a:extLst>
              <a:ext uri="{FF2B5EF4-FFF2-40B4-BE49-F238E27FC236}">
                <a16:creationId xmlns:a16="http://schemas.microsoft.com/office/drawing/2014/main" id="{97BDA4EA-6AD7-CE34-E58A-9281AEA74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58" y="2277476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299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Algoritmul de 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ie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514350" indent="-514350" eaLnBrk="1" hangingPunct="1">
              <a:lnSpc>
                <a:spcPct val="90000"/>
              </a:lnSpc>
              <a:buFont typeface="+mj-lt"/>
              <a:buAutoNum type="arabicPeriod" startAt="3"/>
            </a:pPr>
            <a:r>
              <a:rPr lang="it-IT" altLang="ro-RO" sz="3000" dirty="0"/>
              <a:t>Work = Work + Allocation i</a:t>
            </a:r>
            <a:br>
              <a:rPr lang="it-IT" altLang="ro-RO" sz="3000" dirty="0"/>
            </a:br>
            <a:r>
              <a:rPr lang="it-IT" altLang="ro-RO" sz="3000" dirty="0"/>
              <a:t>Finish[i] = true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 startAt="3"/>
            </a:pPr>
            <a:r>
              <a:rPr lang="it-IT" altLang="ro-RO" sz="3000" dirty="0"/>
              <a:t>Dacă Finish[i] == false, pentru 1 ≤ i ≤ n,</a:t>
            </a:r>
            <a:br>
              <a:rPr lang="it-IT" altLang="ro-RO" sz="3000" dirty="0"/>
            </a:br>
            <a:r>
              <a:rPr lang="it-IT" altLang="ro-RO" sz="3000" dirty="0"/>
              <a:t>atunci sistemul se află în starea blocată.</a:t>
            </a:r>
            <a:br>
              <a:rPr lang="it-IT" altLang="ro-RO" sz="3000" dirty="0"/>
            </a:br>
            <a:r>
              <a:rPr lang="it-IT" altLang="ro-RO" sz="3000" dirty="0"/>
              <a:t>Mai mult, dacă Finish[i] == false,</a:t>
            </a:r>
            <a:br>
              <a:rPr lang="it-IT" altLang="ro-RO" sz="3000" dirty="0"/>
            </a:br>
            <a:r>
              <a:rPr lang="it-IT" altLang="ro-RO" sz="3000" dirty="0"/>
              <a:t>atunci Pi este blocat.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 startAt="3"/>
            </a:pPr>
            <a:endParaRPr lang="it-IT" altLang="ro-RO" sz="3000" dirty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ro-RO" altLang="ro-RO" dirty="0"/>
              <a:t>Algoritmul necesit</a:t>
            </a:r>
            <a:r>
              <a:rPr lang="en-US" altLang="ro-RO" dirty="0"/>
              <a:t>ă</a:t>
            </a:r>
            <a:r>
              <a:rPr lang="ro-RO" altLang="ro-RO" dirty="0"/>
              <a:t> un numar de O(m x n2) opera</a:t>
            </a:r>
            <a:r>
              <a:rPr lang="en-US" altLang="ro-RO" dirty="0"/>
              <a:t>ț</a:t>
            </a:r>
            <a:r>
              <a:rPr lang="ro-RO" altLang="ro-RO" dirty="0"/>
              <a:t>ii pentru a detecta</a:t>
            </a:r>
            <a:r>
              <a:rPr lang="en-US" altLang="ro-RO" dirty="0"/>
              <a:t> </a:t>
            </a:r>
            <a:r>
              <a:rPr lang="ro-RO" altLang="ro-RO" dirty="0"/>
              <a:t>dac</a:t>
            </a:r>
            <a:r>
              <a:rPr lang="en-US" altLang="ro-RO" dirty="0"/>
              <a:t>ă</a:t>
            </a:r>
            <a:r>
              <a:rPr lang="ro-RO" altLang="ro-RO" dirty="0"/>
              <a:t> sistemul se afl</a:t>
            </a:r>
            <a:r>
              <a:rPr lang="en-US" altLang="ro-RO" dirty="0"/>
              <a:t>ă</a:t>
            </a:r>
            <a:r>
              <a:rPr lang="ro-RO" altLang="ro-RO" dirty="0"/>
              <a:t> </a:t>
            </a:r>
            <a:r>
              <a:rPr lang="en-US" altLang="ro-RO" dirty="0"/>
              <a:t>î</a:t>
            </a:r>
            <a:r>
              <a:rPr lang="ro-RO" altLang="ro-RO" dirty="0"/>
              <a:t>n starea blocat.</a:t>
            </a:r>
          </a:p>
        </p:txBody>
      </p:sp>
      <p:pic>
        <p:nvPicPr>
          <p:cNvPr id="2050" name="Picture 2" descr="Deadlock Detection Single Instance Algorithm - Free Transparent PNG  Download - PNGkey">
            <a:extLst>
              <a:ext uri="{FF2B5EF4-FFF2-40B4-BE49-F238E27FC236}">
                <a16:creationId xmlns:a16="http://schemas.microsoft.com/office/drawing/2014/main" id="{F6377DD3-0064-DBDE-0A3A-9D83B8FD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7" y="2273369"/>
            <a:ext cx="4174526" cy="23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0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Exemplu de algoritm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sz="4800" dirty="0">
                <a:solidFill>
                  <a:schemeClr val="bg1"/>
                </a:solidFill>
              </a:rPr>
              <a:t>de detecție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8442"/>
            <a:ext cx="12192000" cy="489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it-IT" altLang="ro-RO" sz="3000" dirty="0"/>
              <a:t>Fie 5 procese P0 .. P4 și 3 tipuri de resurse:</a:t>
            </a:r>
            <a:br>
              <a:rPr lang="it-IT" altLang="ro-RO" sz="3000" dirty="0"/>
            </a:br>
            <a:r>
              <a:rPr lang="it-IT" altLang="ro-RO" sz="3000" dirty="0"/>
              <a:t>A (7 instanțe), B (2 instanțe) și C (6 instanțe).</a:t>
            </a:r>
          </a:p>
          <a:p>
            <a:pPr>
              <a:lnSpc>
                <a:spcPct val="90000"/>
              </a:lnSpc>
            </a:pPr>
            <a:r>
              <a:rPr lang="it-IT" altLang="ro-RO" sz="3000" dirty="0"/>
              <a:t>La momentul Tk:</a:t>
            </a:r>
          </a:p>
          <a:p>
            <a:pPr>
              <a:lnSpc>
                <a:spcPct val="90000"/>
              </a:lnSpc>
            </a:pPr>
            <a:endParaRPr lang="it-IT" altLang="ro-RO" sz="3000" dirty="0"/>
          </a:p>
          <a:p>
            <a:pPr>
              <a:lnSpc>
                <a:spcPct val="90000"/>
              </a:lnSpc>
            </a:pPr>
            <a:endParaRPr lang="it-IT" altLang="ro-RO" sz="3000" dirty="0"/>
          </a:p>
          <a:p>
            <a:pPr>
              <a:lnSpc>
                <a:spcPct val="90000"/>
              </a:lnSpc>
            </a:pPr>
            <a:endParaRPr lang="it-IT" altLang="ro-RO" sz="3000" dirty="0"/>
          </a:p>
          <a:p>
            <a:pPr>
              <a:lnSpc>
                <a:spcPct val="90000"/>
              </a:lnSpc>
            </a:pPr>
            <a:endParaRPr lang="it-IT" altLang="ro-RO" sz="3000" dirty="0"/>
          </a:p>
          <a:p>
            <a:pPr>
              <a:lnSpc>
                <a:spcPct val="90000"/>
              </a:lnSpc>
            </a:pPr>
            <a:endParaRPr lang="it-IT" altLang="ro-RO" sz="3000" dirty="0"/>
          </a:p>
          <a:p>
            <a:pPr>
              <a:lnSpc>
                <a:spcPct val="90000"/>
              </a:lnSpc>
            </a:pPr>
            <a:r>
              <a:rPr lang="it-IT" altLang="ro-RO" dirty="0"/>
              <a:t>Secventa &lt;P0, P2, P3, P1, P4&gt; va rezulta în Finish[i] = true pentru toți i.</a:t>
            </a:r>
            <a:endParaRPr lang="ro-RO" altLang="ro-RO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1810CD4-E2DA-BC26-4CBC-5B8FD7B5F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10630"/>
              </p:ext>
            </p:extLst>
          </p:nvPr>
        </p:nvGraphicFramePr>
        <p:xfrm>
          <a:off x="3669365" y="2770249"/>
          <a:ext cx="5257198" cy="298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40914">
                  <a:extLst>
                    <a:ext uri="{9D8B030D-6E8A-4147-A177-3AD203B41FA5}">
                      <a16:colId xmlns:a16="http://schemas.microsoft.com/office/drawing/2014/main" val="4206175333"/>
                    </a:ext>
                  </a:extLst>
                </a:gridCol>
                <a:gridCol w="452096">
                  <a:extLst>
                    <a:ext uri="{9D8B030D-6E8A-4147-A177-3AD203B41FA5}">
                      <a16:colId xmlns:a16="http://schemas.microsoft.com/office/drawing/2014/main" val="2293992537"/>
                    </a:ext>
                  </a:extLst>
                </a:gridCol>
                <a:gridCol w="481263">
                  <a:extLst>
                    <a:ext uri="{9D8B030D-6E8A-4147-A177-3AD203B41FA5}">
                      <a16:colId xmlns:a16="http://schemas.microsoft.com/office/drawing/2014/main" val="4228419015"/>
                    </a:ext>
                  </a:extLst>
                </a:gridCol>
                <a:gridCol w="490889">
                  <a:extLst>
                    <a:ext uri="{9D8B030D-6E8A-4147-A177-3AD203B41FA5}">
                      <a16:colId xmlns:a16="http://schemas.microsoft.com/office/drawing/2014/main" val="2336784791"/>
                    </a:ext>
                  </a:extLst>
                </a:gridCol>
                <a:gridCol w="479608">
                  <a:extLst>
                    <a:ext uri="{9D8B030D-6E8A-4147-A177-3AD203B41FA5}">
                      <a16:colId xmlns:a16="http://schemas.microsoft.com/office/drawing/2014/main" val="2972484499"/>
                    </a:ext>
                  </a:extLst>
                </a:gridCol>
                <a:gridCol w="365862">
                  <a:extLst>
                    <a:ext uri="{9D8B030D-6E8A-4147-A177-3AD203B41FA5}">
                      <a16:colId xmlns:a16="http://schemas.microsoft.com/office/drawing/2014/main" val="2905122868"/>
                    </a:ext>
                  </a:extLst>
                </a:gridCol>
                <a:gridCol w="357687">
                  <a:extLst>
                    <a:ext uri="{9D8B030D-6E8A-4147-A177-3AD203B41FA5}">
                      <a16:colId xmlns:a16="http://schemas.microsoft.com/office/drawing/2014/main" val="2213344733"/>
                    </a:ext>
                  </a:extLst>
                </a:gridCol>
                <a:gridCol w="405608">
                  <a:extLst>
                    <a:ext uri="{9D8B030D-6E8A-4147-A177-3AD203B41FA5}">
                      <a16:colId xmlns:a16="http://schemas.microsoft.com/office/drawing/2014/main" val="875217844"/>
                    </a:ext>
                  </a:extLst>
                </a:gridCol>
                <a:gridCol w="453871">
                  <a:extLst>
                    <a:ext uri="{9D8B030D-6E8A-4147-A177-3AD203B41FA5}">
                      <a16:colId xmlns:a16="http://schemas.microsoft.com/office/drawing/2014/main" val="3845588515"/>
                    </a:ext>
                  </a:extLst>
                </a:gridCol>
                <a:gridCol w="541887">
                  <a:extLst>
                    <a:ext uri="{9D8B030D-6E8A-4147-A177-3AD203B41FA5}">
                      <a16:colId xmlns:a16="http://schemas.microsoft.com/office/drawing/2014/main" val="2083503430"/>
                    </a:ext>
                  </a:extLst>
                </a:gridCol>
                <a:gridCol w="412407">
                  <a:extLst>
                    <a:ext uri="{9D8B030D-6E8A-4147-A177-3AD203B41FA5}">
                      <a16:colId xmlns:a16="http://schemas.microsoft.com/office/drawing/2014/main" val="3566059561"/>
                    </a:ext>
                  </a:extLst>
                </a:gridCol>
                <a:gridCol w="375106">
                  <a:extLst>
                    <a:ext uri="{9D8B030D-6E8A-4147-A177-3AD203B41FA5}">
                      <a16:colId xmlns:a16="http://schemas.microsoft.com/office/drawing/2014/main" val="1043057199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allocation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available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0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5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8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5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8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Exemplu de algoritm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sz="4800" dirty="0">
                <a:solidFill>
                  <a:schemeClr val="bg1"/>
                </a:solidFill>
              </a:rPr>
              <a:t>de detecție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68443"/>
            <a:ext cx="12192000" cy="603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ro-RO" sz="3000" dirty="0"/>
              <a:t>P2 cere o instanță suplimentară de tipul C: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C1810CD4-E2DA-BC26-4CBC-5B8FD7B5F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016802"/>
              </p:ext>
            </p:extLst>
          </p:nvPr>
        </p:nvGraphicFramePr>
        <p:xfrm>
          <a:off x="5330792" y="2471865"/>
          <a:ext cx="6756934" cy="29870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{00A15C55-8517-42AA-B614-E9B94910E393}</a:tableStyleId>
              </a:tblPr>
              <a:tblGrid>
                <a:gridCol w="440870">
                  <a:extLst>
                    <a:ext uri="{9D8B030D-6E8A-4147-A177-3AD203B41FA5}">
                      <a16:colId xmlns:a16="http://schemas.microsoft.com/office/drawing/2014/main" val="4206175333"/>
                    </a:ext>
                  </a:extLst>
                </a:gridCol>
                <a:gridCol w="452049">
                  <a:extLst>
                    <a:ext uri="{9D8B030D-6E8A-4147-A177-3AD203B41FA5}">
                      <a16:colId xmlns:a16="http://schemas.microsoft.com/office/drawing/2014/main" val="2293992537"/>
                    </a:ext>
                  </a:extLst>
                </a:gridCol>
                <a:gridCol w="481214">
                  <a:extLst>
                    <a:ext uri="{9D8B030D-6E8A-4147-A177-3AD203B41FA5}">
                      <a16:colId xmlns:a16="http://schemas.microsoft.com/office/drawing/2014/main" val="4228419015"/>
                    </a:ext>
                  </a:extLst>
                </a:gridCol>
                <a:gridCol w="490839">
                  <a:extLst>
                    <a:ext uri="{9D8B030D-6E8A-4147-A177-3AD203B41FA5}">
                      <a16:colId xmlns:a16="http://schemas.microsoft.com/office/drawing/2014/main" val="2336784791"/>
                    </a:ext>
                  </a:extLst>
                </a:gridCol>
                <a:gridCol w="479559">
                  <a:extLst>
                    <a:ext uri="{9D8B030D-6E8A-4147-A177-3AD203B41FA5}">
                      <a16:colId xmlns:a16="http://schemas.microsoft.com/office/drawing/2014/main" val="2972484499"/>
                    </a:ext>
                  </a:extLst>
                </a:gridCol>
                <a:gridCol w="365825">
                  <a:extLst>
                    <a:ext uri="{9D8B030D-6E8A-4147-A177-3AD203B41FA5}">
                      <a16:colId xmlns:a16="http://schemas.microsoft.com/office/drawing/2014/main" val="2905122868"/>
                    </a:ext>
                  </a:extLst>
                </a:gridCol>
                <a:gridCol w="357650">
                  <a:extLst>
                    <a:ext uri="{9D8B030D-6E8A-4147-A177-3AD203B41FA5}">
                      <a16:colId xmlns:a16="http://schemas.microsoft.com/office/drawing/2014/main" val="2213344733"/>
                    </a:ext>
                  </a:extLst>
                </a:gridCol>
                <a:gridCol w="405567">
                  <a:extLst>
                    <a:ext uri="{9D8B030D-6E8A-4147-A177-3AD203B41FA5}">
                      <a16:colId xmlns:a16="http://schemas.microsoft.com/office/drawing/2014/main" val="875217844"/>
                    </a:ext>
                  </a:extLst>
                </a:gridCol>
                <a:gridCol w="453825">
                  <a:extLst>
                    <a:ext uri="{9D8B030D-6E8A-4147-A177-3AD203B41FA5}">
                      <a16:colId xmlns:a16="http://schemas.microsoft.com/office/drawing/2014/main" val="3845588515"/>
                    </a:ext>
                  </a:extLst>
                </a:gridCol>
                <a:gridCol w="541832">
                  <a:extLst>
                    <a:ext uri="{9D8B030D-6E8A-4147-A177-3AD203B41FA5}">
                      <a16:colId xmlns:a16="http://schemas.microsoft.com/office/drawing/2014/main" val="2083503430"/>
                    </a:ext>
                  </a:extLst>
                </a:gridCol>
                <a:gridCol w="412364">
                  <a:extLst>
                    <a:ext uri="{9D8B030D-6E8A-4147-A177-3AD203B41FA5}">
                      <a16:colId xmlns:a16="http://schemas.microsoft.com/office/drawing/2014/main" val="3566059561"/>
                    </a:ext>
                  </a:extLst>
                </a:gridCol>
                <a:gridCol w="375068">
                  <a:extLst>
                    <a:ext uri="{9D8B030D-6E8A-4147-A177-3AD203B41FA5}">
                      <a16:colId xmlns:a16="http://schemas.microsoft.com/office/drawing/2014/main" val="1043057199"/>
                    </a:ext>
                  </a:extLst>
                </a:gridCol>
                <a:gridCol w="375068">
                  <a:extLst>
                    <a:ext uri="{9D8B030D-6E8A-4147-A177-3AD203B41FA5}">
                      <a16:colId xmlns:a16="http://schemas.microsoft.com/office/drawing/2014/main" val="87341031"/>
                    </a:ext>
                  </a:extLst>
                </a:gridCol>
                <a:gridCol w="375068">
                  <a:extLst>
                    <a:ext uri="{9D8B030D-6E8A-4147-A177-3AD203B41FA5}">
                      <a16:colId xmlns:a16="http://schemas.microsoft.com/office/drawing/2014/main" val="1095306843"/>
                    </a:ext>
                  </a:extLst>
                </a:gridCol>
                <a:gridCol w="375068">
                  <a:extLst>
                    <a:ext uri="{9D8B030D-6E8A-4147-A177-3AD203B41FA5}">
                      <a16:colId xmlns:a16="http://schemas.microsoft.com/office/drawing/2014/main" val="1918609361"/>
                    </a:ext>
                  </a:extLst>
                </a:gridCol>
                <a:gridCol w="375068">
                  <a:extLst>
                    <a:ext uri="{9D8B030D-6E8A-4147-A177-3AD203B41FA5}">
                      <a16:colId xmlns:a16="http://schemas.microsoft.com/office/drawing/2014/main" val="1105728744"/>
                    </a:ext>
                  </a:extLst>
                </a:gridCol>
              </a:tblGrid>
              <a:tr h="343568"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allocation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available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tx1"/>
                          </a:solidFill>
                        </a:rPr>
                        <a:t>request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3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2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30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2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7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54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88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P</a:t>
                      </a:r>
                      <a:r>
                        <a:rPr lang="en-US" sz="22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554033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CF7587A7-2D89-B2BB-64E4-F59E8EF7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2471864"/>
            <a:ext cx="5399773" cy="415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pt-BR" altLang="ro-RO" sz="3000" dirty="0"/>
              <a:t>Starea sistemului: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Poate beneficia de resursele re</a:t>
            </a:r>
            <a:r>
              <a:rPr lang="en-US" altLang="ro-RO" dirty="0"/>
              <a:t>ț</a:t>
            </a:r>
            <a:r>
              <a:rPr lang="ro-RO" altLang="ro-RO" dirty="0"/>
              <a:t>inute de procesul P0, dar nu exist</a:t>
            </a:r>
            <a:r>
              <a:rPr lang="en-US" altLang="ro-RO" dirty="0"/>
              <a:t>ă </a:t>
            </a:r>
            <a:r>
              <a:rPr lang="ro-RO" altLang="ro-RO" dirty="0"/>
              <a:t>suficiente resurse pentru a duce la bun sf</a:t>
            </a:r>
            <a:r>
              <a:rPr lang="en-US" altLang="ro-RO" dirty="0"/>
              <a:t>â</a:t>
            </a:r>
            <a:r>
              <a:rPr lang="ro-RO" altLang="ro-RO" dirty="0"/>
              <a:t>r</a:t>
            </a:r>
            <a:r>
              <a:rPr lang="en-US" altLang="ro-RO" dirty="0"/>
              <a:t>ș</a:t>
            </a:r>
            <a:r>
              <a:rPr lang="ro-RO" altLang="ro-RO" dirty="0"/>
              <a:t>it celelalte procese</a:t>
            </a:r>
            <a:r>
              <a:rPr lang="en-US" altLang="ro-RO" dirty="0"/>
              <a:t>;</a:t>
            </a:r>
          </a:p>
          <a:p>
            <a:pPr lvl="1">
              <a:lnSpc>
                <a:spcPct val="90000"/>
              </a:lnSpc>
            </a:pPr>
            <a:r>
              <a:rPr lang="ro-RO" altLang="ro-RO" dirty="0"/>
              <a:t>Exist</a:t>
            </a:r>
            <a:r>
              <a:rPr lang="en-US" altLang="ro-RO" dirty="0"/>
              <a:t>ă</a:t>
            </a:r>
            <a:r>
              <a:rPr lang="ro-RO" altLang="ro-RO" dirty="0"/>
              <a:t> blocaje la nivelul proceselor P1, P2, P3</a:t>
            </a:r>
            <a:r>
              <a:rPr lang="en-US" altLang="ro-RO" dirty="0"/>
              <a:t> ș</a:t>
            </a:r>
            <a:r>
              <a:rPr lang="ro-RO" altLang="ro-RO" dirty="0"/>
              <a:t>i P4.</a:t>
            </a:r>
          </a:p>
        </p:txBody>
      </p:sp>
    </p:spTree>
    <p:extLst>
      <p:ext uri="{BB962C8B-B14F-4D97-AF65-F5344CB8AC3E}">
        <p14:creationId xmlns:p14="http://schemas.microsoft.com/office/powerpoint/2010/main" val="138467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0CAC8-A812-4769-4CBB-CAC1BEC87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F2EB0-E11E-91EC-D2C4-8E6A4ABB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Implementarea algoritmului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sz="4800" dirty="0">
                <a:solidFill>
                  <a:schemeClr val="bg1"/>
                </a:solidFill>
              </a:rPr>
              <a:t>de detecție </a:t>
            </a:r>
            <a:r>
              <a:rPr lang="en-US" altLang="ro-RO" sz="4800" dirty="0" err="1">
                <a:solidFill>
                  <a:schemeClr val="bg1"/>
                </a:solidFill>
              </a:rPr>
              <a:t>în</a:t>
            </a:r>
            <a:r>
              <a:rPr lang="en-US" altLang="ro-RO" sz="4800" dirty="0">
                <a:solidFill>
                  <a:schemeClr val="bg1"/>
                </a:solidFill>
              </a:rPr>
              <a:t> Java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54D34A-B26F-F265-2D71-FC520206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0" y="1225689"/>
            <a:ext cx="4932321" cy="5504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A348C-CE03-4CCB-7388-6AFC52641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462" y="1249390"/>
            <a:ext cx="5580668" cy="209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30EAB-4D6B-0531-C70A-41337CE08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462" y="3429000"/>
            <a:ext cx="5326144" cy="2835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125A2A-7C48-923A-D259-1AFC3D65F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880" y="5046520"/>
            <a:ext cx="3968826" cy="168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73B57581-5384-D113-7F50-7E14EF86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57" y="2542391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D86E49C2-CCF3-1BD1-3DC0-7AC03DCF3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858" y="2277476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197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3209-6960-9DD8-5593-59A7B01E0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7080-46FD-1B9B-60C9-56ABFE6C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ro-RO" sz="4800" dirty="0">
                <a:solidFill>
                  <a:schemeClr val="bg1"/>
                </a:solidFill>
              </a:rPr>
              <a:t>Implementarea algoritmului</a:t>
            </a:r>
            <a:br>
              <a:rPr lang="pt-BR" altLang="ro-RO" sz="4800" dirty="0">
                <a:solidFill>
                  <a:schemeClr val="bg1"/>
                </a:solidFill>
              </a:rPr>
            </a:br>
            <a:r>
              <a:rPr lang="pt-BR" altLang="ro-RO" sz="4800" dirty="0">
                <a:solidFill>
                  <a:schemeClr val="bg1"/>
                </a:solidFill>
              </a:rPr>
              <a:t>de detecție </a:t>
            </a:r>
            <a:r>
              <a:rPr lang="en-US" altLang="ro-RO" sz="4800" dirty="0" err="1">
                <a:solidFill>
                  <a:schemeClr val="bg1"/>
                </a:solidFill>
              </a:rPr>
              <a:t>în</a:t>
            </a:r>
            <a:r>
              <a:rPr lang="en-US" altLang="ro-RO" sz="4800" dirty="0">
                <a:solidFill>
                  <a:schemeClr val="bg1"/>
                </a:solidFill>
              </a:rPr>
              <a:t> Java (II)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5FC3D-EE82-A395-09D9-7ABC9DE0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34" y="2710470"/>
            <a:ext cx="4585888" cy="1222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6AD07-D118-8646-B3BA-EE00293A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334" y="4049040"/>
            <a:ext cx="4415261" cy="113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F415A0-08DF-E832-1D72-CF28B906C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33" y="5296566"/>
            <a:ext cx="4585889" cy="14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BC2D65-F70E-D142-13AF-F4577B22F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5" y="1693700"/>
            <a:ext cx="7177964" cy="5048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Demo">
            <a:extLst>
              <a:ext uri="{FF2B5EF4-FFF2-40B4-BE49-F238E27FC236}">
                <a16:creationId xmlns:a16="http://schemas.microsoft.com/office/drawing/2014/main" id="{15137F6F-B270-E72E-90B7-6FAB1375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272" y="1457735"/>
            <a:ext cx="2413949" cy="227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logo of a cup of coffee&#10;&#10;Description automatically generated">
            <a:extLst>
              <a:ext uri="{FF2B5EF4-FFF2-40B4-BE49-F238E27FC236}">
                <a16:creationId xmlns:a16="http://schemas.microsoft.com/office/drawing/2014/main" id="{9A7A3574-94BF-EC4C-6220-8E69154F8E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73" y="1192820"/>
            <a:ext cx="975946" cy="9759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42146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Utilizarea algoritmului</a:t>
            </a:r>
            <a:br>
              <a:rPr lang="en-US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de</a:t>
            </a:r>
            <a:r>
              <a:rPr lang="en-US" altLang="ro-RO" sz="4800" dirty="0">
                <a:solidFill>
                  <a:schemeClr val="bg1"/>
                </a:solidFill>
              </a:rPr>
              <a:t> </a:t>
            </a:r>
            <a:r>
              <a:rPr lang="ro-RO" altLang="ro-RO" sz="4800" dirty="0">
                <a:solidFill>
                  <a:schemeClr val="bg1"/>
                </a:solidFill>
              </a:rPr>
              <a:t>detec</a:t>
            </a:r>
            <a:r>
              <a:rPr lang="en-US" altLang="ro-RO" sz="4800" dirty="0">
                <a:solidFill>
                  <a:schemeClr val="bg1"/>
                </a:solidFill>
              </a:rPr>
              <a:t>ț</a:t>
            </a:r>
            <a:r>
              <a:rPr lang="ro-RO" altLang="ro-RO" sz="4800" dirty="0">
                <a:solidFill>
                  <a:schemeClr val="bg1"/>
                </a:solidFill>
              </a:rPr>
              <a:t>ie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it-IT" altLang="ro-RO" sz="3000" dirty="0"/>
              <a:t>Când și cât de des trebuie invocat?</a:t>
            </a:r>
          </a:p>
          <a:p>
            <a:pPr algn="l"/>
            <a:r>
              <a:rPr lang="it-IT" altLang="ro-RO" sz="3000" dirty="0"/>
              <a:t>De avut în vedere:</a:t>
            </a:r>
          </a:p>
          <a:p>
            <a:pPr lvl="1"/>
            <a:r>
              <a:rPr lang="ro-RO" altLang="ro-RO" dirty="0"/>
              <a:t>C</a:t>
            </a:r>
            <a:r>
              <a:rPr lang="en-US" altLang="ro-RO" dirty="0"/>
              <a:t>â</a:t>
            </a:r>
            <a:r>
              <a:rPr lang="ro-RO" altLang="ro-RO" dirty="0"/>
              <a:t>t de des poate s</a:t>
            </a:r>
            <a:r>
              <a:rPr lang="en-US" altLang="ro-RO" dirty="0"/>
              <a:t>ă</a:t>
            </a:r>
            <a:r>
              <a:rPr lang="ro-RO" altLang="ro-RO" dirty="0"/>
              <a:t> apar</a:t>
            </a:r>
            <a:r>
              <a:rPr lang="en-US" altLang="ro-RO" dirty="0"/>
              <a:t>ă</a:t>
            </a:r>
            <a:r>
              <a:rPr lang="ro-RO" altLang="ro-RO" dirty="0"/>
              <a:t> un blocaj?</a:t>
            </a:r>
          </a:p>
          <a:p>
            <a:pPr lvl="1"/>
            <a:r>
              <a:rPr lang="ro-RO" altLang="ro-RO" dirty="0"/>
              <a:t>C</a:t>
            </a:r>
            <a:r>
              <a:rPr lang="en-US" altLang="ro-RO" dirty="0"/>
              <a:t>â</a:t>
            </a:r>
            <a:r>
              <a:rPr lang="ro-RO" altLang="ro-RO" dirty="0"/>
              <a:t>te procese vor trebui s</a:t>
            </a:r>
            <a:r>
              <a:rPr lang="en-US" altLang="ro-RO" dirty="0"/>
              <a:t>ă</a:t>
            </a:r>
            <a:r>
              <a:rPr lang="ro-RO" altLang="ro-RO" dirty="0"/>
              <a:t> fie </a:t>
            </a:r>
            <a:r>
              <a:rPr lang="en-US" altLang="ro-RO" dirty="0"/>
              <a:t>î</a:t>
            </a:r>
            <a:r>
              <a:rPr lang="ro-RO" altLang="ro-RO" dirty="0"/>
              <a:t>ntoarse la punctul de</a:t>
            </a:r>
            <a:r>
              <a:rPr lang="en-US" altLang="ro-RO" dirty="0"/>
              <a:t> </a:t>
            </a:r>
            <a:r>
              <a:rPr lang="ro-RO" altLang="ro-RO" dirty="0"/>
              <a:t>inceput?</a:t>
            </a:r>
            <a:endParaRPr lang="en-US" altLang="ro-RO" dirty="0"/>
          </a:p>
          <a:p>
            <a:r>
              <a:rPr lang="ro-RO" altLang="ro-RO" dirty="0"/>
              <a:t>Ob</a:t>
            </a:r>
            <a:r>
              <a:rPr lang="en-US" altLang="ro-RO" dirty="0" err="1"/>
              <a:t>servație</a:t>
            </a:r>
            <a:r>
              <a:rPr lang="ro-RO" altLang="ro-RO" dirty="0"/>
              <a:t>: dac</a:t>
            </a:r>
            <a:r>
              <a:rPr lang="en-US" altLang="ro-RO" dirty="0"/>
              <a:t>ă</a:t>
            </a:r>
            <a:r>
              <a:rPr lang="ro-RO" altLang="ro-RO" dirty="0"/>
              <a:t> algoritmul de detec</a:t>
            </a:r>
            <a:r>
              <a:rPr lang="en-US" altLang="ro-RO" dirty="0"/>
              <a:t>ț</a:t>
            </a:r>
            <a:r>
              <a:rPr lang="ro-RO" altLang="ro-RO" dirty="0"/>
              <a:t>ie este invocat arbitrar,</a:t>
            </a:r>
            <a:r>
              <a:rPr lang="en-US" altLang="ro-RO" dirty="0"/>
              <a:t> </a:t>
            </a:r>
            <a:r>
              <a:rPr lang="ro-RO" altLang="ro-RO" dirty="0"/>
              <a:t>atunci exist</a:t>
            </a:r>
            <a:r>
              <a:rPr lang="en-US" altLang="ro-RO" dirty="0"/>
              <a:t>ă</a:t>
            </a:r>
            <a:r>
              <a:rPr lang="ro-RO" altLang="ro-RO" dirty="0"/>
              <a:t> posibilitatea ca </a:t>
            </a:r>
            <a:r>
              <a:rPr lang="en-US" altLang="ro-RO" dirty="0"/>
              <a:t>î</a:t>
            </a:r>
            <a:r>
              <a:rPr lang="ro-RO" altLang="ro-RO" dirty="0"/>
              <a:t>n grafic s</a:t>
            </a:r>
            <a:r>
              <a:rPr lang="en-US" altLang="ro-RO" dirty="0"/>
              <a:t>ă</a:t>
            </a:r>
            <a:r>
              <a:rPr lang="ro-RO" altLang="ro-RO" dirty="0"/>
              <a:t> apar</a:t>
            </a:r>
            <a:r>
              <a:rPr lang="en-US" altLang="ro-RO" dirty="0"/>
              <a:t>ă</a:t>
            </a:r>
            <a:r>
              <a:rPr lang="ro-RO" altLang="ro-RO" dirty="0"/>
              <a:t> multe</a:t>
            </a:r>
            <a:r>
              <a:rPr lang="en-US" altLang="ro-RO" dirty="0"/>
              <a:t> </a:t>
            </a:r>
            <a:r>
              <a:rPr lang="ro-RO" altLang="ro-RO" dirty="0"/>
              <a:t>cicluri </a:t>
            </a:r>
            <a:r>
              <a:rPr lang="en-US" altLang="ro-RO" dirty="0"/>
              <a:t>ș</a:t>
            </a:r>
            <a:r>
              <a:rPr lang="ro-RO" altLang="ro-RO" dirty="0"/>
              <a:t>i mai departe s</a:t>
            </a:r>
            <a:r>
              <a:rPr lang="en-US" altLang="ro-RO" dirty="0"/>
              <a:t>ă</a:t>
            </a:r>
            <a:r>
              <a:rPr lang="ro-RO" altLang="ro-RO" dirty="0"/>
              <a:t> nu putem determina clar care</a:t>
            </a:r>
            <a:r>
              <a:rPr lang="en-US" altLang="ro-RO" dirty="0"/>
              <a:t> </a:t>
            </a:r>
            <a:r>
              <a:rPr lang="ro-RO" altLang="ro-RO" dirty="0"/>
              <a:t>proces blocat a cauzat blocajul.</a:t>
            </a:r>
          </a:p>
        </p:txBody>
      </p:sp>
    </p:spTree>
    <p:extLst>
      <p:ext uri="{BB962C8B-B14F-4D97-AF65-F5344CB8AC3E}">
        <p14:creationId xmlns:p14="http://schemas.microsoft.com/office/powerpoint/2010/main" val="304435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Recuperarea dup</a:t>
            </a:r>
            <a:r>
              <a:rPr lang="en-US" altLang="ro-RO" sz="4800" dirty="0">
                <a:solidFill>
                  <a:schemeClr val="bg1"/>
                </a:solidFill>
              </a:rPr>
              <a:t>ă</a:t>
            </a:r>
            <a:r>
              <a:rPr lang="ro-RO" altLang="ro-RO" sz="4800" dirty="0">
                <a:solidFill>
                  <a:schemeClr val="bg1"/>
                </a:solidFill>
              </a:rPr>
              <a:t> un blocaj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buNone/>
            </a:pPr>
            <a:r>
              <a:rPr lang="it-IT" altLang="ro-RO" sz="2600" dirty="0"/>
              <a:t>Modalitate de recuperare după un blocaj: terminarea proceselor</a:t>
            </a:r>
          </a:p>
          <a:p>
            <a:pPr algn="l"/>
            <a:r>
              <a:rPr lang="ro-RO" altLang="ro-RO" sz="2400" dirty="0"/>
              <a:t>Op</a:t>
            </a:r>
            <a:r>
              <a:rPr lang="en-US" altLang="ro-RO" sz="2400" dirty="0"/>
              <a:t>ț</a:t>
            </a:r>
            <a:r>
              <a:rPr lang="ro-RO" altLang="ro-RO" sz="2400" dirty="0"/>
              <a:t>iuni:</a:t>
            </a:r>
            <a:endParaRPr lang="en-US" altLang="ro-RO" sz="2400" dirty="0"/>
          </a:p>
          <a:p>
            <a:pPr lvl="1"/>
            <a:r>
              <a:rPr lang="ro-RO" altLang="ro-RO" sz="2200" dirty="0"/>
              <a:t>Se </a:t>
            </a:r>
            <a:r>
              <a:rPr lang="en-US" altLang="ro-RO" sz="2200" dirty="0"/>
              <a:t>î</a:t>
            </a:r>
            <a:r>
              <a:rPr lang="ro-RO" altLang="ro-RO" sz="2200" dirty="0"/>
              <a:t>nchid for</a:t>
            </a:r>
            <a:r>
              <a:rPr lang="en-US" altLang="ro-RO" sz="2200" dirty="0"/>
              <a:t>ț</a:t>
            </a:r>
            <a:r>
              <a:rPr lang="ro-RO" altLang="ro-RO" sz="2200" dirty="0"/>
              <a:t>at toate procesele blocate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Se </a:t>
            </a:r>
            <a:r>
              <a:rPr lang="en-US" altLang="ro-RO" sz="2200" dirty="0"/>
              <a:t>î</a:t>
            </a:r>
            <a:r>
              <a:rPr lang="ro-RO" altLang="ro-RO" sz="2200" dirty="0"/>
              <a:t>nchide for</a:t>
            </a:r>
            <a:r>
              <a:rPr lang="en-US" altLang="ro-RO" sz="2200" dirty="0"/>
              <a:t>ț</a:t>
            </a:r>
            <a:r>
              <a:rPr lang="ro-RO" altLang="ro-RO" sz="2200" dirty="0"/>
              <a:t>at pe r</a:t>
            </a:r>
            <a:r>
              <a:rPr lang="en-US" altLang="ro-RO" sz="2200" dirty="0"/>
              <a:t>â</a:t>
            </a:r>
            <a:r>
              <a:rPr lang="ro-RO" altLang="ro-RO" sz="2200" dirty="0"/>
              <a:t>nd c</a:t>
            </a:r>
            <a:r>
              <a:rPr lang="en-US" altLang="ro-RO" sz="2200" dirty="0"/>
              <a:t>â</a:t>
            </a:r>
            <a:r>
              <a:rPr lang="ro-RO" altLang="ro-RO" sz="2200" dirty="0"/>
              <a:t>te un proces blocat 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 </a:t>
            </a:r>
            <a:r>
              <a:rPr lang="ro-RO" altLang="ro-RO" sz="2200" dirty="0"/>
              <a:t>c</a:t>
            </a:r>
            <a:r>
              <a:rPr lang="en-US" altLang="ro-RO" sz="2200" dirty="0"/>
              <a:t>â</a:t>
            </a:r>
            <a:r>
              <a:rPr lang="ro-RO" altLang="ro-RO" sz="2200" dirty="0"/>
              <a:t>nd este </a:t>
            </a:r>
            <a:r>
              <a:rPr lang="en-US" altLang="ro-RO" sz="2200" dirty="0"/>
              <a:t>î</a:t>
            </a:r>
            <a:r>
              <a:rPr lang="ro-RO" altLang="ro-RO" sz="2200" dirty="0"/>
              <a:t>nl</a:t>
            </a:r>
            <a:r>
              <a:rPr lang="en-US" altLang="ro-RO" sz="2200" dirty="0"/>
              <a:t>ă</a:t>
            </a:r>
            <a:r>
              <a:rPr lang="ro-RO" altLang="ro-RO" sz="2200" dirty="0"/>
              <a:t>turat ciclul din blocaj.</a:t>
            </a:r>
            <a:endParaRPr lang="en-US" altLang="ro-RO" sz="2200" dirty="0"/>
          </a:p>
          <a:p>
            <a:r>
              <a:rPr lang="it-IT" altLang="ro-RO" sz="2400" dirty="0"/>
              <a:t>În ce ordine ar trebui să alegem închiderile forțate?</a:t>
            </a:r>
          </a:p>
          <a:p>
            <a:pPr lvl="1"/>
            <a:r>
              <a:rPr lang="ro-RO" altLang="ro-RO" sz="2200" dirty="0"/>
              <a:t>Prioritatea procesului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C</a:t>
            </a:r>
            <a:r>
              <a:rPr lang="en-US" altLang="ro-RO" sz="2200" dirty="0"/>
              <a:t>â</a:t>
            </a:r>
            <a:r>
              <a:rPr lang="ro-RO" altLang="ro-RO" sz="2200" dirty="0"/>
              <a:t>t de mult a rulat procesul </a:t>
            </a:r>
            <a:r>
              <a:rPr lang="en-US" altLang="ro-RO" sz="2200" dirty="0"/>
              <a:t>ș</a:t>
            </a:r>
            <a:r>
              <a:rPr lang="ro-RO" altLang="ro-RO" sz="2200" dirty="0"/>
              <a:t>i c</a:t>
            </a:r>
            <a:r>
              <a:rPr lang="en-US" altLang="ro-RO" sz="2200" dirty="0"/>
              <a:t>â</a:t>
            </a:r>
            <a:r>
              <a:rPr lang="ro-RO" altLang="ro-RO" sz="2200" dirty="0"/>
              <a:t>t mai are p</a:t>
            </a:r>
            <a:r>
              <a:rPr lang="en-US" altLang="ro-RO" sz="2200" dirty="0"/>
              <a:t>â</a:t>
            </a:r>
            <a:r>
              <a:rPr lang="ro-RO" altLang="ro-RO" sz="2200" dirty="0"/>
              <a:t>n</a:t>
            </a:r>
            <a:r>
              <a:rPr lang="en-US" altLang="ro-RO" sz="2200" dirty="0"/>
              <a:t>ă</a:t>
            </a:r>
            <a:r>
              <a:rPr lang="ro-RO" altLang="ro-RO" sz="2200" dirty="0"/>
              <a:t> la</a:t>
            </a:r>
            <a:r>
              <a:rPr lang="en-US" altLang="ro-RO" sz="2200" dirty="0"/>
              <a:t> </a:t>
            </a:r>
            <a:r>
              <a:rPr lang="ro-RO" altLang="ro-RO" sz="2200" dirty="0"/>
              <a:t>terminare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Resursele pe care le-a folosit procesul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Resursele necesare pentru finalizare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C</a:t>
            </a:r>
            <a:r>
              <a:rPr lang="en-US" altLang="ro-RO" sz="2200" dirty="0"/>
              <a:t>â</a:t>
            </a:r>
            <a:r>
              <a:rPr lang="ro-RO" altLang="ro-RO" sz="2200" dirty="0"/>
              <a:t>t de multe procese vor trebui </a:t>
            </a:r>
            <a:r>
              <a:rPr lang="en-US" altLang="ro-RO" sz="2200" dirty="0"/>
              <a:t>î</a:t>
            </a:r>
            <a:r>
              <a:rPr lang="ro-RO" altLang="ro-RO" sz="2200" dirty="0"/>
              <a:t>ncheiate</a:t>
            </a:r>
            <a:r>
              <a:rPr lang="en-US" altLang="ro-RO" sz="2200" dirty="0"/>
              <a:t>;</a:t>
            </a:r>
            <a:endParaRPr lang="ro-RO" altLang="ro-RO" sz="2200" dirty="0"/>
          </a:p>
          <a:p>
            <a:pPr lvl="1"/>
            <a:r>
              <a:rPr lang="ro-RO" altLang="ro-RO" sz="2200" dirty="0"/>
              <a:t>Procesul este de tip interactiv sau batch?</a:t>
            </a:r>
          </a:p>
        </p:txBody>
      </p:sp>
    </p:spTree>
    <p:extLst>
      <p:ext uri="{BB962C8B-B14F-4D97-AF65-F5344CB8AC3E}">
        <p14:creationId xmlns:p14="http://schemas.microsoft.com/office/powerpoint/2010/main" val="366204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Recuperarea dup</a:t>
            </a:r>
            <a:r>
              <a:rPr lang="en-US" altLang="ro-RO" sz="4800" dirty="0">
                <a:solidFill>
                  <a:schemeClr val="bg1"/>
                </a:solidFill>
              </a:rPr>
              <a:t>ă</a:t>
            </a:r>
            <a:r>
              <a:rPr lang="ro-RO" altLang="ro-RO" sz="4800" dirty="0">
                <a:solidFill>
                  <a:schemeClr val="bg1"/>
                </a:solidFill>
              </a:rPr>
              <a:t> un blocaj</a:t>
            </a:r>
            <a:r>
              <a:rPr lang="en-US" altLang="ro-RO" sz="4800" dirty="0">
                <a:solidFill>
                  <a:schemeClr val="bg1"/>
                </a:solidFill>
              </a:rPr>
              <a:t> (II)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3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buNone/>
            </a:pPr>
            <a:r>
              <a:rPr lang="it-IT" altLang="ro-RO" sz="2600" dirty="0"/>
              <a:t>Modalitate de recuperare după un blocaj: preemția resurselor</a:t>
            </a:r>
          </a:p>
          <a:p>
            <a:pPr algn="l"/>
            <a:r>
              <a:rPr lang="it-IT" altLang="ro-RO" sz="2400" dirty="0"/>
              <a:t>Selectarea unei victime cu minimizarea costului;</a:t>
            </a:r>
          </a:p>
          <a:p>
            <a:pPr algn="l"/>
            <a:r>
              <a:rPr lang="it-IT" altLang="ro-RO" sz="2400" dirty="0"/>
              <a:t>Revenirea la o stare anterioară: revenirea la o stare sigură, procesul se restartează pentru acea stare;</a:t>
            </a:r>
          </a:p>
          <a:p>
            <a:pPr algn="l"/>
            <a:r>
              <a:rPr lang="it-IT" altLang="ro-RO" sz="2400" dirty="0"/>
              <a:t>Riscuri: înfometarea – același proces devine victimă repetată.</a:t>
            </a:r>
            <a:endParaRPr lang="ro-RO" altLang="ro-RO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B9009-E7CE-02E7-686C-C7F13F44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17" y="4003434"/>
            <a:ext cx="6359565" cy="27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o-RO" sz="4800" dirty="0" err="1">
                <a:solidFill>
                  <a:schemeClr val="bg1"/>
                </a:solidFill>
              </a:rPr>
              <a:t>Ignorare</a:t>
            </a:r>
            <a:r>
              <a:rPr lang="en-US" altLang="ro-RO" dirty="0" err="1"/>
              <a:t>a</a:t>
            </a:r>
            <a:r>
              <a:rPr lang="en-US" altLang="ro-RO" dirty="0"/>
              <a:t> </a:t>
            </a:r>
            <a:r>
              <a:rPr lang="en-US" altLang="ro-RO" dirty="0" err="1"/>
              <a:t>blocajelor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10692"/>
            <a:ext cx="12192000" cy="49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ro-RO" sz="2600" dirty="0"/>
              <a:t>Se bazează pe prezumția că nu există blocaje;</a:t>
            </a:r>
          </a:p>
          <a:p>
            <a:r>
              <a:rPr lang="it-IT" altLang="ro-RO" sz="2600" dirty="0"/>
              <a:t>Prezumția este rezonabilă dacă blocajele apar foarte rar sau costul prevenirii blocajelor este mare;</a:t>
            </a:r>
          </a:p>
          <a:p>
            <a:r>
              <a:rPr lang="it-IT" altLang="ro-RO" sz="2600" dirty="0"/>
              <a:t>Unix și Windows utilizează această abordare; </a:t>
            </a:r>
          </a:p>
          <a:p>
            <a:r>
              <a:rPr lang="it-IT" altLang="ro-RO" sz="2600" dirty="0"/>
              <a:t>Este un compromis între comoditate și</a:t>
            </a:r>
            <a:br>
              <a:rPr lang="it-IT" altLang="ro-RO" sz="2600" dirty="0"/>
            </a:br>
            <a:r>
              <a:rPr lang="it-IT" altLang="ro-RO" sz="2600" dirty="0"/>
              <a:t>corectitudine.</a:t>
            </a:r>
            <a:endParaRPr lang="ro-RO" altLang="ro-RO" sz="2200" dirty="0"/>
          </a:p>
        </p:txBody>
      </p:sp>
      <p:pic>
        <p:nvPicPr>
          <p:cNvPr id="3074" name="Picture 2" descr="fly Indgang Erobring expression dug head in the sand Sygdom Detektiv Lyn">
            <a:extLst>
              <a:ext uri="{FF2B5EF4-FFF2-40B4-BE49-F238E27FC236}">
                <a16:creationId xmlns:a16="http://schemas.microsoft.com/office/drawing/2014/main" id="{51B48E2B-E6F9-5A94-9085-B47C47EB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53" y="2976773"/>
            <a:ext cx="4286250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0FC6CB-DEFF-A999-669B-41CC960831D5}"/>
              </a:ext>
            </a:extLst>
          </p:cNvPr>
          <p:cNvSpPr/>
          <p:nvPr/>
        </p:nvSpPr>
        <p:spPr>
          <a:xfrm rot="398462">
            <a:off x="10369195" y="4131548"/>
            <a:ext cx="12725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Deadlocks</a:t>
            </a:r>
          </a:p>
        </p:txBody>
      </p:sp>
    </p:spTree>
    <p:extLst>
      <p:ext uri="{BB962C8B-B14F-4D97-AF65-F5344CB8AC3E}">
        <p14:creationId xmlns:p14="http://schemas.microsoft.com/office/powerpoint/2010/main" val="30161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altLang="en-US" sz="4800" dirty="0">
                <a:solidFill>
                  <a:schemeClr val="bg1"/>
                </a:solidFill>
              </a:rPr>
              <a:t>De reținut...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407EA0-93B5-A853-587B-9EEABAB34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90" y="1892300"/>
            <a:ext cx="11860210" cy="494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o-RO" altLang="ro-RO" sz="3200" dirty="0"/>
              <a:t>Contextul apariției unui blocaj;</a:t>
            </a:r>
          </a:p>
          <a:p>
            <a:pPr eaLnBrk="1" hangingPunct="1"/>
            <a:r>
              <a:rPr lang="ro-RO" altLang="ro-RO" sz="3200" dirty="0"/>
              <a:t>Resursele și alocarea lor;</a:t>
            </a:r>
          </a:p>
          <a:p>
            <a:pPr eaLnBrk="1" hangingPunct="1"/>
            <a:r>
              <a:rPr lang="ro-RO" altLang="ro-RO" sz="3200" dirty="0"/>
              <a:t>Condițiile de apariție</a:t>
            </a:r>
            <a:r>
              <a:rPr lang="en-US" altLang="ro-RO" sz="3200" dirty="0"/>
              <a:t> </a:t>
            </a:r>
            <a:r>
              <a:rPr lang="ro-RO" altLang="ro-RO" sz="3200" dirty="0"/>
              <a:t>a unui blocaj;</a:t>
            </a:r>
          </a:p>
          <a:p>
            <a:pPr eaLnBrk="1" hangingPunct="1"/>
            <a:r>
              <a:rPr lang="ro-RO" altLang="ro-RO" sz="3200" dirty="0"/>
              <a:t>Blocaje de tip Two-phase Locking;</a:t>
            </a:r>
          </a:p>
          <a:p>
            <a:pPr eaLnBrk="1" hangingPunct="1"/>
            <a:r>
              <a:rPr lang="ro-RO" altLang="ro-RO" sz="3200" dirty="0"/>
              <a:t>Blocaje de tip Live Lock;</a:t>
            </a:r>
          </a:p>
          <a:p>
            <a:pPr eaLnBrk="1" hangingPunct="1"/>
            <a:r>
              <a:rPr lang="ro-RO" altLang="ro-RO" sz="3200" dirty="0"/>
              <a:t>Blocaje de tip Starvation;</a:t>
            </a:r>
          </a:p>
          <a:p>
            <a:pPr eaLnBrk="1" hangingPunct="1"/>
            <a:r>
              <a:rPr lang="ro-RO" altLang="ro-RO" sz="3200" dirty="0"/>
              <a:t>Tehnici de evitare a blocajelor</a:t>
            </a:r>
            <a:r>
              <a:rPr lang="en-US" altLang="ro-RO" sz="3200" dirty="0"/>
              <a:t>;</a:t>
            </a:r>
          </a:p>
          <a:p>
            <a:pPr eaLnBrk="1" hangingPunct="1"/>
            <a:r>
              <a:rPr lang="en-US" altLang="ro-RO" dirty="0" err="1"/>
              <a:t>Algoritmul</a:t>
            </a:r>
            <a:r>
              <a:rPr lang="en-US" altLang="ro-RO" dirty="0"/>
              <a:t> </a:t>
            </a:r>
            <a:r>
              <a:rPr lang="en-US" altLang="ro-RO" dirty="0" err="1"/>
              <a:t>bancherului</a:t>
            </a:r>
            <a:r>
              <a:rPr lang="en-US" altLang="ro-RO" dirty="0"/>
              <a:t>.</a:t>
            </a:r>
            <a:endParaRPr lang="ro-RO" altLang="ro-RO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8879D-8DCA-DA5B-E40C-977578CBA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4848142"/>
            <a:ext cx="1905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Problema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E90C0-FF25-532A-5063-1F81D73D8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720151"/>
            <a:ext cx="8618898" cy="503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vi-VN" altLang="ro-RO" sz="2200" dirty="0"/>
              <a:t>Enunțată de Dijkstra în 1965;</a:t>
            </a:r>
          </a:p>
          <a:p>
            <a:pPr eaLnBrk="1" hangingPunct="1"/>
            <a:r>
              <a:rPr lang="vi-VN" altLang="ro-RO" sz="2200" dirty="0"/>
              <a:t>Este o problemă reprezentativă pentru ilustrarea conceptului de procese cooperante: un proces cu rol de producător, produce informații stocate într-un buffer de unde sunt apoi consumate de un alt proces, cu rol de consumator;</a:t>
            </a:r>
          </a:p>
          <a:p>
            <a:pPr eaLnBrk="1" hangingPunct="1"/>
            <a:r>
              <a:rPr lang="vi-VN" altLang="ro-RO" sz="2200" dirty="0"/>
              <a:t>Accesul la buffer se face în mod exclusiv;</a:t>
            </a:r>
          </a:p>
          <a:p>
            <a:pPr eaLnBrk="1" hangingPunct="1"/>
            <a:r>
              <a:rPr lang="vi-VN" altLang="ro-RO" sz="2200" dirty="0"/>
              <a:t>Buffer-ul are capacitate limitată;</a:t>
            </a:r>
          </a:p>
          <a:p>
            <a:pPr eaLnBrk="1" hangingPunct="1"/>
            <a:r>
              <a:rPr lang="vi-VN" altLang="ro-RO" sz="2200" dirty="0"/>
              <a:t>Consumatorul trebuie să aștepte când buffer-ul este gol;</a:t>
            </a:r>
          </a:p>
          <a:p>
            <a:pPr eaLnBrk="1" hangingPunct="1"/>
            <a:r>
              <a:rPr lang="vi-VN" altLang="ro-RO" sz="2200" dirty="0"/>
              <a:t>Producatorul trebuie să aștepte când buffer-ul este plin;</a:t>
            </a:r>
          </a:p>
          <a:p>
            <a:pPr eaLnBrk="1" hangingPunct="1"/>
            <a:r>
              <a:rPr lang="vi-VN" altLang="ro-RO" sz="2200" dirty="0"/>
              <a:t>Există și o versiune cu mai mulți producători și consumatori ce utilizează un singur buffer.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72983-D999-AF37-1EEF-3CC31608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594" y="3053066"/>
            <a:ext cx="3183834" cy="236936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2420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Empty Office Building Architecture Royalty-Free Stock Illustration  Image - Pixabay">
            <a:extLst>
              <a:ext uri="{FF2B5EF4-FFF2-40B4-BE49-F238E27FC236}">
                <a16:creationId xmlns:a16="http://schemas.microsoft.com/office/drawing/2014/main" id="{6FD153D0-F5CD-52BB-323D-B5A3DACA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46"/>
            <a:ext cx="12191999" cy="582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Poanta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Cursului</a:t>
            </a:r>
            <a:endParaRPr lang="en-US" dirty="0"/>
          </a:p>
        </p:txBody>
      </p:sp>
      <p:pic>
        <p:nvPicPr>
          <p:cNvPr id="1028" name="Picture 4" descr="30 Common Interview Questions, Tips and Example Answers | FlexJobs">
            <a:extLst>
              <a:ext uri="{FF2B5EF4-FFF2-40B4-BE49-F238E27FC236}">
                <a16:creationId xmlns:a16="http://schemas.microsoft.com/office/drawing/2014/main" id="{2CFE2684-91CB-244B-4995-ED47CB8E2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14" y="1887343"/>
            <a:ext cx="9476006" cy="4738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72B968E-7836-E0D7-80A5-D5B704C40A8C}"/>
              </a:ext>
            </a:extLst>
          </p:cNvPr>
          <p:cNvSpPr/>
          <p:nvPr/>
        </p:nvSpPr>
        <p:spPr>
          <a:xfrm>
            <a:off x="7711134" y="1869866"/>
            <a:ext cx="2576088" cy="632232"/>
          </a:xfrm>
          <a:prstGeom prst="wedgeRoundRectCallout">
            <a:avLst>
              <a:gd name="adj1" fmla="val -26620"/>
              <a:gd name="adj2" fmla="val 89569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Angajați-mă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explic</a:t>
            </a:r>
            <a:r>
              <a:rPr lang="en-US" dirty="0"/>
              <a:t>!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FFB594F-1799-A6C5-2099-22048734EB5D}"/>
              </a:ext>
            </a:extLst>
          </p:cNvPr>
          <p:cNvSpPr/>
          <p:nvPr/>
        </p:nvSpPr>
        <p:spPr>
          <a:xfrm>
            <a:off x="4950106" y="1407522"/>
            <a:ext cx="2172831" cy="1166582"/>
          </a:xfrm>
          <a:prstGeom prst="wedgeRoundRectCallout">
            <a:avLst>
              <a:gd name="adj1" fmla="val -18088"/>
              <a:gd name="adj2" fmla="val 66760"/>
              <a:gd name="adj3" fmla="val 16667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Explicați</a:t>
            </a:r>
            <a:r>
              <a:rPr lang="en-US" dirty="0"/>
              <a:t>-mi, </a:t>
            </a:r>
            <a:r>
              <a:rPr lang="en-US" dirty="0" err="1"/>
              <a:t>vă</a:t>
            </a:r>
            <a:r>
              <a:rPr lang="en-US" dirty="0"/>
              <a:t> rog,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acela</a:t>
            </a:r>
            <a:r>
              <a:rPr lang="en-US" dirty="0"/>
              <a:t> un deadlock?</a:t>
            </a:r>
          </a:p>
        </p:txBody>
      </p:sp>
    </p:spTree>
    <p:extLst>
      <p:ext uri="{BB962C8B-B14F-4D97-AF65-F5344CB8AC3E}">
        <p14:creationId xmlns:p14="http://schemas.microsoft.com/office/powerpoint/2010/main" val="22542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977DE14-9880-705E-6882-164A541E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800" dirty="0" err="1">
                <a:solidFill>
                  <a:schemeClr val="bg1"/>
                </a:solidFill>
              </a:rPr>
              <a:t>Vă</a:t>
            </a:r>
            <a:r>
              <a:rPr lang="en-US" altLang="en-US" sz="4800" dirty="0">
                <a:solidFill>
                  <a:schemeClr val="bg1"/>
                </a:solidFill>
              </a:rPr>
              <a:t> </a:t>
            </a:r>
            <a:r>
              <a:rPr lang="en-US" altLang="en-US" sz="4800" dirty="0" err="1">
                <a:solidFill>
                  <a:schemeClr val="bg1"/>
                </a:solidFill>
              </a:rPr>
              <a:t>mulțumesc</a:t>
            </a:r>
            <a:r>
              <a:rPr lang="en-US" altLang="en-US" sz="4800" dirty="0">
                <a:solidFill>
                  <a:schemeClr val="bg1"/>
                </a:solidFill>
              </a:rPr>
              <a:t>!</a:t>
            </a:r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432317-045A-B767-4304-FAB0C3E2EBD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bg1"/>
                </a:solidFill>
              </a:rPr>
              <a:t>Ne </a:t>
            </a:r>
            <a:r>
              <a:rPr lang="en-US" altLang="en-US" sz="2400" dirty="0" err="1">
                <a:solidFill>
                  <a:schemeClr val="bg1"/>
                </a:solidFill>
              </a:rPr>
              <a:t>vedem</a:t>
            </a:r>
            <a:r>
              <a:rPr lang="en-US" altLang="en-US" sz="2400" dirty="0">
                <a:solidFill>
                  <a:schemeClr val="bg1"/>
                </a:solidFill>
              </a:rPr>
              <a:t> la </a:t>
            </a:r>
            <a:r>
              <a:rPr lang="en-US" altLang="en-US" sz="2400" dirty="0" err="1">
                <a:solidFill>
                  <a:schemeClr val="bg1"/>
                </a:solidFill>
              </a:rPr>
              <a:t>cursul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următor</a:t>
            </a:r>
            <a:r>
              <a:rPr lang="en-US" altLang="en-US" sz="2400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AC83B36C-90A7-3772-68DF-6ABDFECAF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6" t="7504" r="11436" b="5434"/>
          <a:stretch>
            <a:fillRect/>
          </a:stretch>
        </p:blipFill>
        <p:spPr bwMode="auto">
          <a:xfrm>
            <a:off x="4187824" y="2103439"/>
            <a:ext cx="3816351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3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altLang="ro-RO" sz="4800" dirty="0">
                <a:solidFill>
                  <a:schemeClr val="bg1"/>
                </a:solidFill>
              </a:rPr>
              <a:t>Soluționarea problemei</a:t>
            </a:r>
            <a:br>
              <a:rPr lang="ro-RO" altLang="ro-RO" sz="4800" dirty="0">
                <a:solidFill>
                  <a:schemeClr val="bg1"/>
                </a:solidFill>
              </a:rPr>
            </a:br>
            <a:r>
              <a:rPr lang="ro-RO" altLang="ro-RO" sz="4800" dirty="0">
                <a:solidFill>
                  <a:schemeClr val="bg1"/>
                </a:solidFill>
              </a:rPr>
              <a:t>producător – consumator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869D8-3BF9-80CC-CCCE-B5DE89C6472C}"/>
              </a:ext>
            </a:extLst>
          </p:cNvPr>
          <p:cNvSpPr txBox="1"/>
          <p:nvPr/>
        </p:nvSpPr>
        <p:spPr>
          <a:xfrm>
            <a:off x="5182288" y="1815292"/>
            <a:ext cx="1827423" cy="4616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int count = 0;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E8EF0-D2DB-12E8-DBEB-45A9EC99527E}"/>
              </a:ext>
            </a:extLst>
          </p:cNvPr>
          <p:cNvSpPr txBox="1"/>
          <p:nvPr/>
        </p:nvSpPr>
        <p:spPr>
          <a:xfrm>
            <a:off x="1203229" y="1815292"/>
            <a:ext cx="3712876" cy="48936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producer()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item = produce();</a:t>
            </a:r>
          </a:p>
          <a:p>
            <a:r>
              <a:rPr lang="en-US" sz="2400" dirty="0"/>
              <a:t>          if (count == size) {</a:t>
            </a:r>
          </a:p>
          <a:p>
            <a:r>
              <a:rPr lang="en-US" sz="2400" dirty="0"/>
              <a:t>               sleep();</a:t>
            </a:r>
          </a:p>
          <a:p>
            <a:r>
              <a:rPr lang="en-US" sz="2400" dirty="0"/>
              <a:t>          }</a:t>
            </a:r>
          </a:p>
          <a:p>
            <a:r>
              <a:rPr lang="en-US" sz="2400" dirty="0"/>
              <a:t>          put(item);</a:t>
            </a:r>
          </a:p>
          <a:p>
            <a:r>
              <a:rPr lang="en-US" sz="2400" dirty="0"/>
              <a:t>          count++;</a:t>
            </a:r>
          </a:p>
          <a:p>
            <a:r>
              <a:rPr lang="en-US" sz="2400" dirty="0"/>
              <a:t>          if (count == 1) {</a:t>
            </a:r>
          </a:p>
          <a:p>
            <a:r>
              <a:rPr lang="en-US" sz="2400" dirty="0"/>
              <a:t>               wakeup(consumer);</a:t>
            </a:r>
          </a:p>
          <a:p>
            <a:r>
              <a:rPr lang="en-US" sz="2400" dirty="0"/>
              <a:t>          }          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2EFD8-79CF-FEBA-7D17-38B61A16F71B}"/>
              </a:ext>
            </a:extLst>
          </p:cNvPr>
          <p:cNvSpPr txBox="1"/>
          <p:nvPr/>
        </p:nvSpPr>
        <p:spPr>
          <a:xfrm>
            <a:off x="7275894" y="1815292"/>
            <a:ext cx="3616696" cy="48936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consumer() {</a:t>
            </a:r>
          </a:p>
          <a:p>
            <a:r>
              <a:rPr lang="en-US" sz="2400" dirty="0"/>
              <a:t>     while (true) {</a:t>
            </a:r>
          </a:p>
          <a:p>
            <a:r>
              <a:rPr lang="en-US" sz="2400" dirty="0"/>
              <a:t>          if (count == 0) {</a:t>
            </a:r>
          </a:p>
          <a:p>
            <a:r>
              <a:rPr lang="en-US" sz="2400" dirty="0"/>
              <a:t>               sleep();</a:t>
            </a:r>
          </a:p>
          <a:p>
            <a:r>
              <a:rPr lang="en-US" sz="2400" dirty="0"/>
              <a:t>          }</a:t>
            </a:r>
          </a:p>
          <a:p>
            <a:r>
              <a:rPr lang="en-US" sz="2400" dirty="0"/>
              <a:t>          item = take();</a:t>
            </a:r>
          </a:p>
          <a:p>
            <a:r>
              <a:rPr lang="en-US" sz="2400" dirty="0"/>
              <a:t>          count--;</a:t>
            </a:r>
          </a:p>
          <a:p>
            <a:r>
              <a:rPr lang="en-US" sz="2400" dirty="0"/>
              <a:t>          if (count == size - 1) {</a:t>
            </a:r>
          </a:p>
          <a:p>
            <a:r>
              <a:rPr lang="en-US" sz="2400" dirty="0"/>
              <a:t>               wakeup(producer);</a:t>
            </a:r>
          </a:p>
          <a:p>
            <a:r>
              <a:rPr lang="en-US" sz="2400" dirty="0"/>
              <a:t>          }</a:t>
            </a:r>
          </a:p>
          <a:p>
            <a:r>
              <a:rPr lang="en-US" sz="2400" dirty="0"/>
              <a:t>          consume(item);</a:t>
            </a:r>
          </a:p>
          <a:p>
            <a:r>
              <a:rPr lang="en-US" sz="2400" dirty="0"/>
              <a:t>     }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45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7752A34F-BDE9-4B5C-BD71-8CC51032E0E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2_T_PGO_Template-Technology-16_9" id="{81DCE5C4-B478-45A5-BF3D-F99F6B466453}" vid="{9798486C-2361-4817-935E-CFE22018B9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EDE4C4DE37DE4195A53F6743A7A007" ma:contentTypeVersion="12" ma:contentTypeDescription="Create a new document." ma:contentTypeScope="" ma:versionID="8ff7b4cf7efeeb44785e45130a382d01">
  <xsd:schema xmlns:xsd="http://www.w3.org/2001/XMLSchema" xmlns:xs="http://www.w3.org/2001/XMLSchema" xmlns:p="http://schemas.microsoft.com/office/2006/metadata/properties" xmlns:ns3="6435a3c3-ebd1-43cd-9a1d-4bfead7a3918" xmlns:ns4="90a0a7f2-4f75-40c5-8f89-f5c0f28ab4f4" targetNamespace="http://schemas.microsoft.com/office/2006/metadata/properties" ma:root="true" ma:fieldsID="353d2a4ce6107c6858e4f51c273ad22b" ns3:_="" ns4:_="">
    <xsd:import namespace="6435a3c3-ebd1-43cd-9a1d-4bfead7a3918"/>
    <xsd:import namespace="90a0a7f2-4f75-40c5-8f89-f5c0f28ab4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5a3c3-ebd1-43cd-9a1d-4bfead7a3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0a7f2-4f75-40c5-8f89-f5c0f28ab4f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35a3c3-ebd1-43cd-9a1d-4bfead7a3918" xsi:nil="true"/>
  </documentManagement>
</p:properties>
</file>

<file path=customXml/itemProps1.xml><?xml version="1.0" encoding="utf-8"?>
<ds:datastoreItem xmlns:ds="http://schemas.openxmlformats.org/officeDocument/2006/customXml" ds:itemID="{E206774A-0A56-4461-A41A-096807D400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0CAE7-3B66-4459-A206-873D2B6FC04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435a3c3-ebd1-43cd-9a1d-4bfead7a3918"/>
    <ds:schemaRef ds:uri="90a0a7f2-4f75-40c5-8f89-f5c0f28ab4f4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A2A8BF-12AE-4DAA-921A-87214F3095DB}">
  <ds:schemaRefs>
    <ds:schemaRef ds:uri="http://schemas.microsoft.com/office/2006/metadata/properties"/>
    <ds:schemaRef ds:uri="http://www.w3.org/2000/xmlns/"/>
    <ds:schemaRef ds:uri="6435a3c3-ebd1-43cd-9a1d-4bfead7a3918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0102_T_PGO_Template-Technology-16_9</Template>
  <TotalTime>5148</TotalTime>
  <Words>8032</Words>
  <Application>Microsoft Office PowerPoint</Application>
  <PresentationFormat>Widescreen</PresentationFormat>
  <Paragraphs>1070</Paragraphs>
  <Slides>81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1_Custom Design</vt:lpstr>
      <vt:lpstr>Custom Design</vt:lpstr>
      <vt:lpstr>Sisteme de Operare</vt:lpstr>
      <vt:lpstr>Agenda cursului</vt:lpstr>
      <vt:lpstr>Probleme clasice de sincronizare</vt:lpstr>
      <vt:lpstr>Problema filozofilor la masă</vt:lpstr>
      <vt:lpstr>Soluția problemei filozofilor la masă</vt:lpstr>
      <vt:lpstr>Soluția problemei filozofilor la masă</vt:lpstr>
      <vt:lpstr>Soluția problemei filozofilor la masă</vt:lpstr>
      <vt:lpstr>Problema producător – consumator</vt:lpstr>
      <vt:lpstr>Soluționarea problemei producător – consumator</vt:lpstr>
      <vt:lpstr>Soluționarea problemei producător – consumator</vt:lpstr>
      <vt:lpstr>Soluționarea problemei producător – consumator</vt:lpstr>
      <vt:lpstr>Soluționarea problemei producător – consumator</vt:lpstr>
      <vt:lpstr>Soluționarea problemei producător – consumator</vt:lpstr>
      <vt:lpstr>Soluționarea problemei producător – consumator</vt:lpstr>
      <vt:lpstr>Soluționarea problemei producător – consumator (II)</vt:lpstr>
      <vt:lpstr>Soluționarea problemei producător – consumator</vt:lpstr>
      <vt:lpstr>Soluționarea problemei producător – consumator</vt:lpstr>
      <vt:lpstr>Soluționarea problemei producător – consumator (II)</vt:lpstr>
      <vt:lpstr>Soluționarea problemei  producător – consumator în shell script</vt:lpstr>
      <vt:lpstr>Problema scriitor / cititor și soluționarea acesteia</vt:lpstr>
      <vt:lpstr>Soluționarea problemei scriitor / cititor</vt:lpstr>
      <vt:lpstr>Soluționarea problemei scriitor / citator (II)</vt:lpstr>
      <vt:lpstr>Problema bărbierului adormit</vt:lpstr>
      <vt:lpstr>Soluția problemei bărbierului adormit</vt:lpstr>
      <vt:lpstr>Soluția problemei bărbierului adormit</vt:lpstr>
      <vt:lpstr>Soluția problemei bărbierului adormit (II)</vt:lpstr>
      <vt:lpstr>Soluția problemei bărbierului adormit (III)</vt:lpstr>
      <vt:lpstr>Conceptul de blocaj</vt:lpstr>
      <vt:lpstr>Conceptul de blocaj (II)</vt:lpstr>
      <vt:lpstr>Resursele unui sistem de calcul</vt:lpstr>
      <vt:lpstr>Alocarea resurselor</vt:lpstr>
      <vt:lpstr>Contextul apariției unui blocaj</vt:lpstr>
      <vt:lpstr>Condițiile de apariție a unui blocaj</vt:lpstr>
      <vt:lpstr>Exemplu de blocaj</vt:lpstr>
      <vt:lpstr>Exemplu de blocaj</vt:lpstr>
      <vt:lpstr>Modelarea blocajelor</vt:lpstr>
      <vt:lpstr>Blocaje de tip Two-phase Locking</vt:lpstr>
      <vt:lpstr>Blocaje apărute în comunicarea dintre procerse</vt:lpstr>
      <vt:lpstr>Blocaje de tip Live Lock</vt:lpstr>
      <vt:lpstr>Blocaje de tip Starvation</vt:lpstr>
      <vt:lpstr>Diferențe între Deadlock și Starvation</vt:lpstr>
      <vt:lpstr>Metode de gestionare a blocajelor</vt:lpstr>
      <vt:lpstr>Prevenirea blocajelor</vt:lpstr>
      <vt:lpstr>Prevenirea blocajelor (II)</vt:lpstr>
      <vt:lpstr>Evitarea blocajelor</vt:lpstr>
      <vt:lpstr>Prealocarea tuturor resurselor utilizate în comun</vt:lpstr>
      <vt:lpstr>Alocarea impusă controlată</vt:lpstr>
      <vt:lpstr>Dezavantajele alocării impuse controlate</vt:lpstr>
      <vt:lpstr>Alocarea impusă standard (ierarhică)</vt:lpstr>
      <vt:lpstr>Rezolvarea blocajelor</vt:lpstr>
      <vt:lpstr>Prevenirea blocajelor prin eliminarea condiției de deținere-așteptare</vt:lpstr>
      <vt:lpstr>Prevenirea blocajelor prin eliminarea condiției de non-preempțiune</vt:lpstr>
      <vt:lpstr>Starea sigură</vt:lpstr>
      <vt:lpstr>Algoritmi de evitare a blocajelor</vt:lpstr>
      <vt:lpstr>Reprezentarea graficului de alocare a resurselor</vt:lpstr>
      <vt:lpstr>Algoritmul bancherului</vt:lpstr>
      <vt:lpstr>Algoritmul bancherului (II)</vt:lpstr>
      <vt:lpstr>Algoritmul bancherului (III)</vt:lpstr>
      <vt:lpstr>Algoritmul bancherului (IV)</vt:lpstr>
      <vt:lpstr>Exemplu pentru algoritmul bancherului</vt:lpstr>
      <vt:lpstr>Exemplu pentru algoritmul bancherului (II)</vt:lpstr>
      <vt:lpstr>Implementarea algoritmului bancherului în Java</vt:lpstr>
      <vt:lpstr>Implementarea algoritmului bancherului în Java (II)</vt:lpstr>
      <vt:lpstr>Implementarea algoritmului bancherului în Java (III)</vt:lpstr>
      <vt:lpstr>Detecția blocajelor</vt:lpstr>
      <vt:lpstr>Detecția blocajelor (II)</vt:lpstr>
      <vt:lpstr>Detecția blocajelor (III)</vt:lpstr>
      <vt:lpstr>Detecția blocajelor (IV)</vt:lpstr>
      <vt:lpstr>Algoritmul de detecție</vt:lpstr>
      <vt:lpstr>Algoritmul de detecție (II)</vt:lpstr>
      <vt:lpstr>Exemplu de algoritm de detecție</vt:lpstr>
      <vt:lpstr>Exemplu de algoritm de detecție (II)</vt:lpstr>
      <vt:lpstr>Implementarea algoritmului de detecție în Java</vt:lpstr>
      <vt:lpstr>Implementarea algoritmului de detecție în Java (II)</vt:lpstr>
      <vt:lpstr>Utilizarea algoritmului de detecție</vt:lpstr>
      <vt:lpstr>Recuperarea după un blocaj</vt:lpstr>
      <vt:lpstr>Recuperarea după un blocaj (II)</vt:lpstr>
      <vt:lpstr>Ignorarea blocajelor</vt:lpstr>
      <vt:lpstr>De reținut...</vt:lpstr>
      <vt:lpstr>Poanta Cursului</vt:lpstr>
      <vt:lpstr>Vă mulțumesc!</vt:lpstr>
    </vt:vector>
  </TitlesOfParts>
  <Company>Axway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Operare</dc:title>
  <dc:creator>Iulian Ilie Nemedi</dc:creator>
  <dc:description>© Copyright PresentationGo.com</dc:description>
  <cp:lastModifiedBy>Iulian Ilie-Nemedi</cp:lastModifiedBy>
  <cp:revision>768</cp:revision>
  <dcterms:created xsi:type="dcterms:W3CDTF">2023-02-20T18:01:55Z</dcterms:created>
  <dcterms:modified xsi:type="dcterms:W3CDTF">2024-04-02T20:18:56Z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0x010100E0EDE4C4DE37DE4195A53F6743A7A007</vt:lpwstr>
  </property>
</Properties>
</file>